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Calibri" pitchFamily="34" charset="0"/>
      <p:regular r:id="rId15"/>
      <p:bold r:id="rId16"/>
      <p:italic r:id="rId17"/>
      <p:boldItalic r:id="rId18"/>
    </p:embeddedFont>
    <p:embeddedFont>
      <p:font typeface="Roboto"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0087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f922da9f0_2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bf922da9f0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f922da9f0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bf922da9f0_2_26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f922da9f0_2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bf922da9f0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f922da9f0_2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bf922da9f0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f922da9f0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bf922da9f0_2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f922da9f0_2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bf922da9f0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f922da9f0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bf922da9f0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bf922da9f0_2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bf922da9f0_2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bf922da9f0_2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bf922da9f0_2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bf922da9f0_2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bf922da9f0_2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48965" y="3258923"/>
            <a:ext cx="8246070" cy="916230"/>
          </a:xfrm>
          <a:prstGeom prst="rect">
            <a:avLst/>
          </a:prstGeom>
          <a:noFill/>
          <a:ln>
            <a:noFill/>
          </a:ln>
          <a:effectLst>
            <a:outerShdw blurRad="38100" dist="25400" dir="2700000" algn="tl" rotWithShape="0">
              <a:srgbClr val="6F4001">
                <a:alpha val="90588"/>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448965" y="4175152"/>
            <a:ext cx="8246070" cy="4581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20"/>
              </a:spcBef>
              <a:spcAft>
                <a:spcPts val="0"/>
              </a:spcAft>
              <a:buClr>
                <a:srgbClr val="244061"/>
              </a:buClr>
              <a:buSzPts val="2600"/>
              <a:buNone/>
              <a:defRPr sz="2600">
                <a:solidFill>
                  <a:srgbClr val="24406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9" name="Google Shape;59;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48965" y="968347"/>
            <a:ext cx="8246070" cy="458115"/>
          </a:xfrm>
          <a:prstGeom prst="rect">
            <a:avLst/>
          </a:prstGeom>
          <a:noFill/>
          <a:ln>
            <a:noFill/>
          </a:ln>
          <a:effectLst>
            <a:outerShdw blurRad="38100" dist="25400" dir="2700000" algn="ctr" rotWithShape="0">
              <a:srgbClr val="6F4001">
                <a:alpha val="91764"/>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48965" y="1540991"/>
            <a:ext cx="8246070" cy="309227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solidFill>
                  <a:srgbClr val="366092"/>
                </a:solidFill>
              </a:defRPr>
            </a:lvl1pPr>
            <a:lvl2pPr marL="914400" lvl="1" indent="-406400" algn="l">
              <a:lnSpc>
                <a:spcPct val="100000"/>
              </a:lnSpc>
              <a:spcBef>
                <a:spcPts val="560"/>
              </a:spcBef>
              <a:spcAft>
                <a:spcPts val="0"/>
              </a:spcAft>
              <a:buClr>
                <a:srgbClr val="366092"/>
              </a:buClr>
              <a:buSzPts val="2800"/>
              <a:buChar char="–"/>
              <a:defRPr>
                <a:solidFill>
                  <a:srgbClr val="366092"/>
                </a:solidFill>
              </a:defRPr>
            </a:lvl2pPr>
            <a:lvl3pPr marL="1371600" lvl="2" indent="-381000" algn="l">
              <a:lnSpc>
                <a:spcPct val="100000"/>
              </a:lnSpc>
              <a:spcBef>
                <a:spcPts val="480"/>
              </a:spcBef>
              <a:spcAft>
                <a:spcPts val="0"/>
              </a:spcAft>
              <a:buClr>
                <a:srgbClr val="366092"/>
              </a:buClr>
              <a:buSzPts val="2400"/>
              <a:buChar char="•"/>
              <a:defRPr>
                <a:solidFill>
                  <a:srgbClr val="366092"/>
                </a:solidFill>
              </a:defRPr>
            </a:lvl3pPr>
            <a:lvl4pPr marL="1828800" lvl="3" indent="-355600" algn="l">
              <a:lnSpc>
                <a:spcPct val="100000"/>
              </a:lnSpc>
              <a:spcBef>
                <a:spcPts val="400"/>
              </a:spcBef>
              <a:spcAft>
                <a:spcPts val="0"/>
              </a:spcAft>
              <a:buClr>
                <a:srgbClr val="366092"/>
              </a:buClr>
              <a:buSzPts val="2000"/>
              <a:buChar char="–"/>
              <a:defRPr>
                <a:solidFill>
                  <a:srgbClr val="366092"/>
                </a:solidFill>
              </a:defRPr>
            </a:lvl4pPr>
            <a:lvl5pPr marL="2286000" lvl="4" indent="-355600" algn="l">
              <a:lnSpc>
                <a:spcPct val="100000"/>
              </a:lnSpc>
              <a:spcBef>
                <a:spcPts val="400"/>
              </a:spcBef>
              <a:spcAft>
                <a:spcPts val="0"/>
              </a:spcAft>
              <a:buClr>
                <a:srgbClr val="366092"/>
              </a:buClr>
              <a:buSzPts val="2000"/>
              <a:buChar char="»"/>
              <a:defRPr>
                <a:solidFill>
                  <a:srgbClr val="36609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823310" y="395704"/>
            <a:ext cx="6558080" cy="513664"/>
          </a:xfrm>
          <a:prstGeom prst="rect">
            <a:avLst/>
          </a:prstGeom>
          <a:noFill/>
          <a:ln>
            <a:noFill/>
          </a:ln>
          <a:effectLst>
            <a:outerShdw blurRad="50800" dist="25400" dir="2700000" algn="ctr" rotWithShape="0">
              <a:srgbClr val="6F4001">
                <a:alpha val="90588"/>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1823310" y="968347"/>
            <a:ext cx="6558080" cy="332133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solidFill>
                  <a:srgbClr val="366092"/>
                </a:solidFill>
              </a:defRPr>
            </a:lvl1pPr>
            <a:lvl2pPr marL="914400" lvl="1" indent="-406400" algn="l">
              <a:lnSpc>
                <a:spcPct val="100000"/>
              </a:lnSpc>
              <a:spcBef>
                <a:spcPts val="560"/>
              </a:spcBef>
              <a:spcAft>
                <a:spcPts val="0"/>
              </a:spcAft>
              <a:buClr>
                <a:srgbClr val="366092"/>
              </a:buClr>
              <a:buSzPts val="2800"/>
              <a:buChar char="–"/>
              <a:defRPr>
                <a:solidFill>
                  <a:srgbClr val="366092"/>
                </a:solidFill>
              </a:defRPr>
            </a:lvl2pPr>
            <a:lvl3pPr marL="1371600" lvl="2" indent="-381000" algn="l">
              <a:lnSpc>
                <a:spcPct val="100000"/>
              </a:lnSpc>
              <a:spcBef>
                <a:spcPts val="480"/>
              </a:spcBef>
              <a:spcAft>
                <a:spcPts val="0"/>
              </a:spcAft>
              <a:buClr>
                <a:srgbClr val="366092"/>
              </a:buClr>
              <a:buSzPts val="2400"/>
              <a:buChar char="•"/>
              <a:defRPr>
                <a:solidFill>
                  <a:srgbClr val="366092"/>
                </a:solidFill>
              </a:defRPr>
            </a:lvl3pPr>
            <a:lvl4pPr marL="1828800" lvl="3" indent="-355600" algn="l">
              <a:lnSpc>
                <a:spcPct val="100000"/>
              </a:lnSpc>
              <a:spcBef>
                <a:spcPts val="400"/>
              </a:spcBef>
              <a:spcAft>
                <a:spcPts val="0"/>
              </a:spcAft>
              <a:buClr>
                <a:srgbClr val="366092"/>
              </a:buClr>
              <a:buSzPts val="2000"/>
              <a:buChar char="–"/>
              <a:defRPr>
                <a:solidFill>
                  <a:srgbClr val="366092"/>
                </a:solidFill>
              </a:defRPr>
            </a:lvl4pPr>
            <a:lvl5pPr marL="2286000" lvl="4" indent="-355600" algn="l">
              <a:lnSpc>
                <a:spcPct val="100000"/>
              </a:lnSpc>
              <a:spcBef>
                <a:spcPts val="400"/>
              </a:spcBef>
              <a:spcAft>
                <a:spcPts val="0"/>
              </a:spcAft>
              <a:buClr>
                <a:srgbClr val="366092"/>
              </a:buClr>
              <a:buSzPts val="2000"/>
              <a:buChar char="»"/>
              <a:defRPr>
                <a:solidFill>
                  <a:srgbClr val="36609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01670" y="1027328"/>
            <a:ext cx="8076895" cy="399135"/>
          </a:xfrm>
          <a:prstGeom prst="rect">
            <a:avLst/>
          </a:prstGeom>
          <a:noFill/>
          <a:ln>
            <a:noFill/>
          </a:ln>
          <a:effectLst>
            <a:outerShdw blurRad="50800" dist="25400" dir="2700000" algn="ctr" rotWithShape="0">
              <a:srgbClr val="6F4001">
                <a:alpha val="91764"/>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601670" y="1540991"/>
            <a:ext cx="3817625" cy="5800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solidFill>
                  <a:srgbClr val="366092"/>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7" name="Google Shape;77;p17"/>
          <p:cNvSpPr txBox="1">
            <a:spLocks noGrp="1"/>
          </p:cNvSpPr>
          <p:nvPr>
            <p:ph type="body" idx="2"/>
          </p:nvPr>
        </p:nvSpPr>
        <p:spPr>
          <a:xfrm>
            <a:off x="601670" y="2113635"/>
            <a:ext cx="3817625" cy="22762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solidFill>
                  <a:srgbClr val="366092"/>
                </a:solidFill>
              </a:defRPr>
            </a:lvl1pPr>
            <a:lvl2pPr marL="914400" lvl="1" indent="-355600" algn="l">
              <a:lnSpc>
                <a:spcPct val="100000"/>
              </a:lnSpc>
              <a:spcBef>
                <a:spcPts val="400"/>
              </a:spcBef>
              <a:spcAft>
                <a:spcPts val="0"/>
              </a:spcAft>
              <a:buClr>
                <a:srgbClr val="366092"/>
              </a:buClr>
              <a:buSzPts val="2000"/>
              <a:buChar char="–"/>
              <a:defRPr sz="2000">
                <a:solidFill>
                  <a:srgbClr val="366092"/>
                </a:solidFill>
              </a:defRPr>
            </a:lvl2pPr>
            <a:lvl3pPr marL="1371600" lvl="2" indent="-342900" algn="l">
              <a:lnSpc>
                <a:spcPct val="100000"/>
              </a:lnSpc>
              <a:spcBef>
                <a:spcPts val="360"/>
              </a:spcBef>
              <a:spcAft>
                <a:spcPts val="0"/>
              </a:spcAft>
              <a:buClr>
                <a:srgbClr val="366092"/>
              </a:buClr>
              <a:buSzPts val="1800"/>
              <a:buChar char="•"/>
              <a:defRPr sz="1800">
                <a:solidFill>
                  <a:srgbClr val="366092"/>
                </a:solidFill>
              </a:defRPr>
            </a:lvl3pPr>
            <a:lvl4pPr marL="1828800" lvl="3" indent="-330200" algn="l">
              <a:lnSpc>
                <a:spcPct val="100000"/>
              </a:lnSpc>
              <a:spcBef>
                <a:spcPts val="320"/>
              </a:spcBef>
              <a:spcAft>
                <a:spcPts val="0"/>
              </a:spcAft>
              <a:buClr>
                <a:srgbClr val="366092"/>
              </a:buClr>
              <a:buSzPts val="1600"/>
              <a:buChar char="–"/>
              <a:defRPr sz="1600">
                <a:solidFill>
                  <a:srgbClr val="366092"/>
                </a:solidFill>
              </a:defRPr>
            </a:lvl4pPr>
            <a:lvl5pPr marL="2286000" lvl="4" indent="-330200" algn="l">
              <a:lnSpc>
                <a:spcPct val="100000"/>
              </a:lnSpc>
              <a:spcBef>
                <a:spcPts val="320"/>
              </a:spcBef>
              <a:spcAft>
                <a:spcPts val="0"/>
              </a:spcAft>
              <a:buClr>
                <a:srgbClr val="366092"/>
              </a:buClr>
              <a:buSzPts val="1600"/>
              <a:buChar char="»"/>
              <a:defRPr sz="1600">
                <a:solidFill>
                  <a:srgbClr val="366092"/>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8" name="Google Shape;78;p17"/>
          <p:cNvSpPr txBox="1">
            <a:spLocks noGrp="1"/>
          </p:cNvSpPr>
          <p:nvPr>
            <p:ph type="body" idx="3"/>
          </p:nvPr>
        </p:nvSpPr>
        <p:spPr>
          <a:xfrm>
            <a:off x="4877410" y="1540991"/>
            <a:ext cx="3817625" cy="5800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solidFill>
                  <a:srgbClr val="366092"/>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9" name="Google Shape;79;p17"/>
          <p:cNvSpPr txBox="1">
            <a:spLocks noGrp="1"/>
          </p:cNvSpPr>
          <p:nvPr>
            <p:ph type="body" idx="4"/>
          </p:nvPr>
        </p:nvSpPr>
        <p:spPr>
          <a:xfrm>
            <a:off x="4877410" y="2113635"/>
            <a:ext cx="3817625" cy="22762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solidFill>
                  <a:srgbClr val="366092"/>
                </a:solidFill>
              </a:defRPr>
            </a:lvl1pPr>
            <a:lvl2pPr marL="914400" lvl="1" indent="-355600" algn="l">
              <a:lnSpc>
                <a:spcPct val="100000"/>
              </a:lnSpc>
              <a:spcBef>
                <a:spcPts val="400"/>
              </a:spcBef>
              <a:spcAft>
                <a:spcPts val="0"/>
              </a:spcAft>
              <a:buClr>
                <a:srgbClr val="366092"/>
              </a:buClr>
              <a:buSzPts val="2000"/>
              <a:buChar char="–"/>
              <a:defRPr sz="2000">
                <a:solidFill>
                  <a:srgbClr val="366092"/>
                </a:solidFill>
              </a:defRPr>
            </a:lvl2pPr>
            <a:lvl3pPr marL="1371600" lvl="2" indent="-342900" algn="l">
              <a:lnSpc>
                <a:spcPct val="100000"/>
              </a:lnSpc>
              <a:spcBef>
                <a:spcPts val="360"/>
              </a:spcBef>
              <a:spcAft>
                <a:spcPts val="0"/>
              </a:spcAft>
              <a:buClr>
                <a:srgbClr val="366092"/>
              </a:buClr>
              <a:buSzPts val="1800"/>
              <a:buChar char="•"/>
              <a:defRPr sz="1800">
                <a:solidFill>
                  <a:srgbClr val="366092"/>
                </a:solidFill>
              </a:defRPr>
            </a:lvl3pPr>
            <a:lvl4pPr marL="1828800" lvl="3" indent="-330200" algn="l">
              <a:lnSpc>
                <a:spcPct val="100000"/>
              </a:lnSpc>
              <a:spcBef>
                <a:spcPts val="320"/>
              </a:spcBef>
              <a:spcAft>
                <a:spcPts val="0"/>
              </a:spcAft>
              <a:buClr>
                <a:srgbClr val="366092"/>
              </a:buClr>
              <a:buSzPts val="1600"/>
              <a:buChar char="–"/>
              <a:defRPr sz="1600">
                <a:solidFill>
                  <a:srgbClr val="366092"/>
                </a:solidFill>
              </a:defRPr>
            </a:lvl4pPr>
            <a:lvl5pPr marL="2286000" lvl="4" indent="-330200" algn="l">
              <a:lnSpc>
                <a:spcPct val="100000"/>
              </a:lnSpc>
              <a:spcBef>
                <a:spcPts val="320"/>
              </a:spcBef>
              <a:spcAft>
                <a:spcPts val="0"/>
              </a:spcAft>
              <a:buClr>
                <a:srgbClr val="366092"/>
              </a:buClr>
              <a:buSzPts val="1600"/>
              <a:buChar char="»"/>
              <a:defRPr sz="1600">
                <a:solidFill>
                  <a:srgbClr val="366092"/>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0" name="Google Shape;8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86" name="Google Shape;86;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2" name="Google Shape;92;p19"/>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 name="Google Shape;93;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08" name="Google Shape;108;p22"/>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9" name="Google Shape;10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2874763"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5463777" y="1371600"/>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48965" y="968347"/>
            <a:ext cx="8246070" cy="458115"/>
          </a:xfrm>
          <a:prstGeom prst="rect">
            <a:avLst/>
          </a:prstGeom>
          <a:noFill/>
          <a:ln>
            <a:noFill/>
          </a:ln>
          <a:effectLst>
            <a:outerShdw blurRad="38100" dist="25400" dir="2700000" algn="ctr" rotWithShape="0">
              <a:srgbClr val="6F4001">
                <a:alpha val="91372"/>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7"/>
          <p:cNvSpPr txBox="1">
            <a:spLocks noGrp="1"/>
          </p:cNvSpPr>
          <p:nvPr>
            <p:ph type="body" idx="1"/>
          </p:nvPr>
        </p:nvSpPr>
        <p:spPr>
          <a:xfrm>
            <a:off x="448965" y="1540991"/>
            <a:ext cx="8246070" cy="309227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solidFill>
                  <a:srgbClr val="366092"/>
                </a:solidFill>
              </a:defRPr>
            </a:lvl1pPr>
            <a:lvl2pPr marL="914400" lvl="1" indent="-406400" algn="l">
              <a:lnSpc>
                <a:spcPct val="100000"/>
              </a:lnSpc>
              <a:spcBef>
                <a:spcPts val="560"/>
              </a:spcBef>
              <a:spcAft>
                <a:spcPts val="0"/>
              </a:spcAft>
              <a:buClr>
                <a:srgbClr val="366092"/>
              </a:buClr>
              <a:buSzPts val="2800"/>
              <a:buChar char="–"/>
              <a:defRPr>
                <a:solidFill>
                  <a:srgbClr val="366092"/>
                </a:solidFill>
              </a:defRPr>
            </a:lvl2pPr>
            <a:lvl3pPr marL="1371600" lvl="2" indent="-381000" algn="l">
              <a:lnSpc>
                <a:spcPct val="100000"/>
              </a:lnSpc>
              <a:spcBef>
                <a:spcPts val="480"/>
              </a:spcBef>
              <a:spcAft>
                <a:spcPts val="0"/>
              </a:spcAft>
              <a:buClr>
                <a:srgbClr val="366092"/>
              </a:buClr>
              <a:buSzPts val="2400"/>
              <a:buChar char="•"/>
              <a:defRPr>
                <a:solidFill>
                  <a:srgbClr val="366092"/>
                </a:solidFill>
              </a:defRPr>
            </a:lvl3pPr>
            <a:lvl4pPr marL="1828800" lvl="3" indent="-355600" algn="l">
              <a:lnSpc>
                <a:spcPct val="100000"/>
              </a:lnSpc>
              <a:spcBef>
                <a:spcPts val="400"/>
              </a:spcBef>
              <a:spcAft>
                <a:spcPts val="0"/>
              </a:spcAft>
              <a:buClr>
                <a:srgbClr val="366092"/>
              </a:buClr>
              <a:buSzPts val="2000"/>
              <a:buChar char="–"/>
              <a:defRPr>
                <a:solidFill>
                  <a:srgbClr val="366092"/>
                </a:solidFill>
              </a:defRPr>
            </a:lvl4pPr>
            <a:lvl5pPr marL="2286000" lvl="4" indent="-355600" algn="l">
              <a:lnSpc>
                <a:spcPct val="100000"/>
              </a:lnSpc>
              <a:spcBef>
                <a:spcPts val="400"/>
              </a:spcBef>
              <a:spcAft>
                <a:spcPts val="0"/>
              </a:spcAft>
              <a:buClr>
                <a:srgbClr val="366092"/>
              </a:buClr>
              <a:buSzPts val="2000"/>
              <a:buChar char="»"/>
              <a:defRPr>
                <a:solidFill>
                  <a:srgbClr val="36609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1823310" y="395704"/>
            <a:ext cx="6558080" cy="513664"/>
          </a:xfrm>
          <a:prstGeom prst="rect">
            <a:avLst/>
          </a:prstGeom>
          <a:noFill/>
          <a:ln>
            <a:noFill/>
          </a:ln>
          <a:effectLst>
            <a:outerShdw blurRad="50800" dist="25400" dir="2700000" algn="ctr" rotWithShape="0">
              <a:srgbClr val="6F4001">
                <a:alpha val="90196"/>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8"/>
          <p:cNvSpPr txBox="1">
            <a:spLocks noGrp="1"/>
          </p:cNvSpPr>
          <p:nvPr>
            <p:ph type="body" idx="1"/>
          </p:nvPr>
        </p:nvSpPr>
        <p:spPr>
          <a:xfrm>
            <a:off x="1823310" y="968347"/>
            <a:ext cx="6558080" cy="3321334"/>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366092"/>
              </a:buClr>
              <a:buSzPts val="2800"/>
              <a:buChar char="•"/>
              <a:defRPr sz="2800">
                <a:solidFill>
                  <a:srgbClr val="366092"/>
                </a:solidFill>
              </a:defRPr>
            </a:lvl1pPr>
            <a:lvl2pPr marL="914400" lvl="1" indent="-406400" algn="l">
              <a:lnSpc>
                <a:spcPct val="100000"/>
              </a:lnSpc>
              <a:spcBef>
                <a:spcPts val="560"/>
              </a:spcBef>
              <a:spcAft>
                <a:spcPts val="0"/>
              </a:spcAft>
              <a:buClr>
                <a:srgbClr val="366092"/>
              </a:buClr>
              <a:buSzPts val="2800"/>
              <a:buChar char="–"/>
              <a:defRPr>
                <a:solidFill>
                  <a:srgbClr val="366092"/>
                </a:solidFill>
              </a:defRPr>
            </a:lvl2pPr>
            <a:lvl3pPr marL="1371600" lvl="2" indent="-381000" algn="l">
              <a:lnSpc>
                <a:spcPct val="100000"/>
              </a:lnSpc>
              <a:spcBef>
                <a:spcPts val="480"/>
              </a:spcBef>
              <a:spcAft>
                <a:spcPts val="0"/>
              </a:spcAft>
              <a:buClr>
                <a:srgbClr val="366092"/>
              </a:buClr>
              <a:buSzPts val="2400"/>
              <a:buChar char="•"/>
              <a:defRPr>
                <a:solidFill>
                  <a:srgbClr val="366092"/>
                </a:solidFill>
              </a:defRPr>
            </a:lvl3pPr>
            <a:lvl4pPr marL="1828800" lvl="3" indent="-355600" algn="l">
              <a:lnSpc>
                <a:spcPct val="100000"/>
              </a:lnSpc>
              <a:spcBef>
                <a:spcPts val="400"/>
              </a:spcBef>
              <a:spcAft>
                <a:spcPts val="0"/>
              </a:spcAft>
              <a:buClr>
                <a:srgbClr val="366092"/>
              </a:buClr>
              <a:buSzPts val="2000"/>
              <a:buChar char="–"/>
              <a:defRPr>
                <a:solidFill>
                  <a:srgbClr val="366092"/>
                </a:solidFill>
              </a:defRPr>
            </a:lvl4pPr>
            <a:lvl5pPr marL="2286000" lvl="4" indent="-355600" algn="l">
              <a:lnSpc>
                <a:spcPct val="100000"/>
              </a:lnSpc>
              <a:spcBef>
                <a:spcPts val="400"/>
              </a:spcBef>
              <a:spcAft>
                <a:spcPts val="0"/>
              </a:spcAft>
              <a:buClr>
                <a:srgbClr val="366092"/>
              </a:buClr>
              <a:buSzPts val="2000"/>
              <a:buChar char="»"/>
              <a:defRPr>
                <a:solidFill>
                  <a:srgbClr val="36609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601670" y="1027328"/>
            <a:ext cx="8076895" cy="399135"/>
          </a:xfrm>
          <a:prstGeom prst="rect">
            <a:avLst/>
          </a:prstGeom>
          <a:noFill/>
          <a:ln>
            <a:noFill/>
          </a:ln>
          <a:effectLst>
            <a:outerShdw blurRad="50800" dist="25400" dir="2700000" algn="ctr" rotWithShape="0">
              <a:srgbClr val="6F4001">
                <a:alpha val="91372"/>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9"/>
          <p:cNvSpPr txBox="1">
            <a:spLocks noGrp="1"/>
          </p:cNvSpPr>
          <p:nvPr>
            <p:ph type="body" idx="1"/>
          </p:nvPr>
        </p:nvSpPr>
        <p:spPr>
          <a:xfrm>
            <a:off x="601670" y="1540991"/>
            <a:ext cx="3817625" cy="5800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solidFill>
                  <a:srgbClr val="366092"/>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2" name="Google Shape;152;p29"/>
          <p:cNvSpPr txBox="1">
            <a:spLocks noGrp="1"/>
          </p:cNvSpPr>
          <p:nvPr>
            <p:ph type="body" idx="2"/>
          </p:nvPr>
        </p:nvSpPr>
        <p:spPr>
          <a:xfrm>
            <a:off x="601670" y="2113635"/>
            <a:ext cx="3817625" cy="22762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solidFill>
                  <a:srgbClr val="366092"/>
                </a:solidFill>
              </a:defRPr>
            </a:lvl1pPr>
            <a:lvl2pPr marL="914400" lvl="1" indent="-355600" algn="l">
              <a:lnSpc>
                <a:spcPct val="100000"/>
              </a:lnSpc>
              <a:spcBef>
                <a:spcPts val="400"/>
              </a:spcBef>
              <a:spcAft>
                <a:spcPts val="0"/>
              </a:spcAft>
              <a:buClr>
                <a:srgbClr val="366092"/>
              </a:buClr>
              <a:buSzPts val="2000"/>
              <a:buChar char="–"/>
              <a:defRPr sz="2000">
                <a:solidFill>
                  <a:srgbClr val="366092"/>
                </a:solidFill>
              </a:defRPr>
            </a:lvl2pPr>
            <a:lvl3pPr marL="1371600" lvl="2" indent="-342900" algn="l">
              <a:lnSpc>
                <a:spcPct val="100000"/>
              </a:lnSpc>
              <a:spcBef>
                <a:spcPts val="360"/>
              </a:spcBef>
              <a:spcAft>
                <a:spcPts val="0"/>
              </a:spcAft>
              <a:buClr>
                <a:srgbClr val="366092"/>
              </a:buClr>
              <a:buSzPts val="1800"/>
              <a:buChar char="•"/>
              <a:defRPr sz="1800">
                <a:solidFill>
                  <a:srgbClr val="366092"/>
                </a:solidFill>
              </a:defRPr>
            </a:lvl3pPr>
            <a:lvl4pPr marL="1828800" lvl="3" indent="-330200" algn="l">
              <a:lnSpc>
                <a:spcPct val="100000"/>
              </a:lnSpc>
              <a:spcBef>
                <a:spcPts val="320"/>
              </a:spcBef>
              <a:spcAft>
                <a:spcPts val="0"/>
              </a:spcAft>
              <a:buClr>
                <a:srgbClr val="366092"/>
              </a:buClr>
              <a:buSzPts val="1600"/>
              <a:buChar char="–"/>
              <a:defRPr sz="1600">
                <a:solidFill>
                  <a:srgbClr val="366092"/>
                </a:solidFill>
              </a:defRPr>
            </a:lvl4pPr>
            <a:lvl5pPr marL="2286000" lvl="4" indent="-330200" algn="l">
              <a:lnSpc>
                <a:spcPct val="100000"/>
              </a:lnSpc>
              <a:spcBef>
                <a:spcPts val="320"/>
              </a:spcBef>
              <a:spcAft>
                <a:spcPts val="0"/>
              </a:spcAft>
              <a:buClr>
                <a:srgbClr val="366092"/>
              </a:buClr>
              <a:buSzPts val="1600"/>
              <a:buChar char="»"/>
              <a:defRPr sz="1600">
                <a:solidFill>
                  <a:srgbClr val="366092"/>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3" name="Google Shape;153;p29"/>
          <p:cNvSpPr txBox="1">
            <a:spLocks noGrp="1"/>
          </p:cNvSpPr>
          <p:nvPr>
            <p:ph type="body" idx="3"/>
          </p:nvPr>
        </p:nvSpPr>
        <p:spPr>
          <a:xfrm>
            <a:off x="4877410" y="1540991"/>
            <a:ext cx="3817625" cy="5800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366092"/>
              </a:buClr>
              <a:buSzPts val="2400"/>
              <a:buNone/>
              <a:defRPr sz="2400" b="1">
                <a:solidFill>
                  <a:srgbClr val="366092"/>
                </a:solidFill>
              </a:defRPr>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4" name="Google Shape;154;p29"/>
          <p:cNvSpPr txBox="1">
            <a:spLocks noGrp="1"/>
          </p:cNvSpPr>
          <p:nvPr>
            <p:ph type="body" idx="4"/>
          </p:nvPr>
        </p:nvSpPr>
        <p:spPr>
          <a:xfrm>
            <a:off x="4877410" y="2113635"/>
            <a:ext cx="3817625" cy="227629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366092"/>
              </a:buClr>
              <a:buSzPts val="2400"/>
              <a:buChar char="•"/>
              <a:defRPr sz="2400">
                <a:solidFill>
                  <a:srgbClr val="366092"/>
                </a:solidFill>
              </a:defRPr>
            </a:lvl1pPr>
            <a:lvl2pPr marL="914400" lvl="1" indent="-355600" algn="l">
              <a:lnSpc>
                <a:spcPct val="100000"/>
              </a:lnSpc>
              <a:spcBef>
                <a:spcPts val="400"/>
              </a:spcBef>
              <a:spcAft>
                <a:spcPts val="0"/>
              </a:spcAft>
              <a:buClr>
                <a:srgbClr val="366092"/>
              </a:buClr>
              <a:buSzPts val="2000"/>
              <a:buChar char="–"/>
              <a:defRPr sz="2000">
                <a:solidFill>
                  <a:srgbClr val="366092"/>
                </a:solidFill>
              </a:defRPr>
            </a:lvl2pPr>
            <a:lvl3pPr marL="1371600" lvl="2" indent="-342900" algn="l">
              <a:lnSpc>
                <a:spcPct val="100000"/>
              </a:lnSpc>
              <a:spcBef>
                <a:spcPts val="360"/>
              </a:spcBef>
              <a:spcAft>
                <a:spcPts val="0"/>
              </a:spcAft>
              <a:buClr>
                <a:srgbClr val="366092"/>
              </a:buClr>
              <a:buSzPts val="1800"/>
              <a:buChar char="•"/>
              <a:defRPr sz="1800">
                <a:solidFill>
                  <a:srgbClr val="366092"/>
                </a:solidFill>
              </a:defRPr>
            </a:lvl3pPr>
            <a:lvl4pPr marL="1828800" lvl="3" indent="-330200" algn="l">
              <a:lnSpc>
                <a:spcPct val="100000"/>
              </a:lnSpc>
              <a:spcBef>
                <a:spcPts val="320"/>
              </a:spcBef>
              <a:spcAft>
                <a:spcPts val="0"/>
              </a:spcAft>
              <a:buClr>
                <a:srgbClr val="366092"/>
              </a:buClr>
              <a:buSzPts val="1600"/>
              <a:buChar char="–"/>
              <a:defRPr sz="1600">
                <a:solidFill>
                  <a:srgbClr val="366092"/>
                </a:solidFill>
              </a:defRPr>
            </a:lvl4pPr>
            <a:lvl5pPr marL="2286000" lvl="4" indent="-330200" algn="l">
              <a:lnSpc>
                <a:spcPct val="100000"/>
              </a:lnSpc>
              <a:spcBef>
                <a:spcPts val="320"/>
              </a:spcBef>
              <a:spcAft>
                <a:spcPts val="0"/>
              </a:spcAft>
              <a:buClr>
                <a:srgbClr val="366092"/>
              </a:buClr>
              <a:buSzPts val="1600"/>
              <a:buChar char="»"/>
              <a:defRPr sz="1600">
                <a:solidFill>
                  <a:srgbClr val="366092"/>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5" name="Google Shape;155;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448965" y="3258923"/>
            <a:ext cx="8246070" cy="916230"/>
          </a:xfrm>
          <a:prstGeom prst="rect">
            <a:avLst/>
          </a:prstGeom>
          <a:noFill/>
          <a:ln>
            <a:noFill/>
          </a:ln>
          <a:effectLst>
            <a:outerShdw blurRad="38100" dist="25400" dir="2700000" algn="tl" rotWithShape="0">
              <a:srgbClr val="6F4001">
                <a:alpha val="90196"/>
              </a:srgbClr>
            </a:outerShdw>
          </a:effectLst>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0"/>
          <p:cNvSpPr txBox="1">
            <a:spLocks noGrp="1"/>
          </p:cNvSpPr>
          <p:nvPr>
            <p:ph type="subTitle" idx="1"/>
          </p:nvPr>
        </p:nvSpPr>
        <p:spPr>
          <a:xfrm>
            <a:off x="448965" y="4175152"/>
            <a:ext cx="8246070" cy="45811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520"/>
              </a:spcBef>
              <a:spcAft>
                <a:spcPts val="0"/>
              </a:spcAft>
              <a:buClr>
                <a:srgbClr val="244061"/>
              </a:buClr>
              <a:buSzPts val="2600"/>
              <a:buNone/>
              <a:defRPr sz="2600">
                <a:solidFill>
                  <a:srgbClr val="24406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1" name="Google Shape;161;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7" name="Google Shape;167;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32"/>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3" name="Google Shape;173;p32"/>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4" name="Google Shape;174;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5"/>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9" name="Google Shape;189;p35"/>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0" name="Google Shape;190;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6" name="Google Shape;196;p36"/>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7" name="Google Shape;197;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rot="5400000">
            <a:off x="2874763" y="-1217414"/>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rot="5400000">
            <a:off x="5463777" y="1371600"/>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8"/>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2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6" name="Google Shape;136;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hyperlink" Target="http://oscrisoare.ro/m/37414mto5a8qlcsg12q9cndj551613894223.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7.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0.jpg"/><Relationship Id="rId7" Type="http://schemas.openxmlformats.org/officeDocument/2006/relationships/hyperlink" Target="https://www.jigsawplanet.com/?rc=play&amp;pid=26539d005a59"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slide" Target="slide4.xml"/><Relationship Id="rId5" Type="http://schemas.openxmlformats.org/officeDocument/2006/relationships/image" Target="../media/image11.gif"/><Relationship Id="rId4" Type="http://schemas.openxmlformats.org/officeDocument/2006/relationships/hyperlink" Target="https://www.jigsawplanet.com/?rc=play&amp;pid=14bcc32cbc64&amp;fbclid=IwAR11t3hI39LvE5_ewQZPCrdJK9Borov0-tUdhnnO2uJDD7evpFjq5AVYZL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slide" Target="slide4.xml"/><Relationship Id="rId5" Type="http://schemas.openxmlformats.org/officeDocument/2006/relationships/image" Target="../media/image13.jpg"/><Relationship Id="rId4" Type="http://schemas.openxmlformats.org/officeDocument/2006/relationships/hyperlink" Target="https://youtu.be/E4lvDpDHy4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youtu.be/Sh_yhyjUdyc" TargetMode="External"/><Relationship Id="rId5" Type="http://schemas.openxmlformats.org/officeDocument/2006/relationships/hyperlink" Target="https://edpuzzle.com/media/5fb8f9643363a540788fda3c" TargetMode="External"/><Relationship Id="rId4" Type="http://schemas.openxmlformats.org/officeDocument/2006/relationships/hyperlink" Target="https://www.liveworksheets.com/hv1620117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earningapps.org/17693021"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9"/>
          <p:cNvSpPr txBox="1">
            <a:spLocks noGrp="1"/>
          </p:cNvSpPr>
          <p:nvPr>
            <p:ph type="ctrTitle"/>
          </p:nvPr>
        </p:nvSpPr>
        <p:spPr>
          <a:xfrm>
            <a:off x="601670" y="3373451"/>
            <a:ext cx="8093365" cy="916230"/>
          </a:xfrm>
          <a:prstGeom prst="rect">
            <a:avLst/>
          </a:prstGeom>
          <a:noFill/>
          <a:ln>
            <a:noFill/>
          </a:ln>
          <a:effectLst>
            <a:outerShdw blurRad="38100" dist="25400" dir="2700000" algn="tl" rotWithShape="0">
              <a:srgbClr val="6F4001">
                <a:alpha val="90588"/>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600"/>
              <a:buFont typeface="Calibri"/>
              <a:buNone/>
            </a:pPr>
            <a:r>
              <a:rPr lang="ro"/>
              <a:t>Perla de  scoica</a:t>
            </a:r>
            <a:endParaRPr/>
          </a:p>
        </p:txBody>
      </p:sp>
      <p:sp>
        <p:nvSpPr>
          <p:cNvPr id="217" name="Google Shape;217;p39"/>
          <p:cNvSpPr txBox="1">
            <a:spLocks noGrp="1"/>
          </p:cNvSpPr>
          <p:nvPr>
            <p:ph type="subTitle" idx="1"/>
          </p:nvPr>
        </p:nvSpPr>
        <p:spPr>
          <a:xfrm>
            <a:off x="4427359" y="4182106"/>
            <a:ext cx="4071182" cy="557982"/>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rgbClr val="244061"/>
              </a:buClr>
              <a:buSzPct val="159999"/>
              <a:buNone/>
            </a:pPr>
            <a:r>
              <a:rPr lang="ro"/>
              <a:t>Prof. înv. GĂLĂŢANU GABRIELA</a:t>
            </a:r>
            <a:endParaRPr/>
          </a:p>
          <a:p>
            <a:pPr marL="0" lvl="0" indent="0" algn="l" rtl="0">
              <a:lnSpc>
                <a:spcPct val="100000"/>
              </a:lnSpc>
              <a:spcBef>
                <a:spcPts val="0"/>
              </a:spcBef>
              <a:spcAft>
                <a:spcPts val="0"/>
              </a:spcAft>
              <a:buClr>
                <a:srgbClr val="244061"/>
              </a:buClr>
              <a:buSzPct val="159999"/>
              <a:buNone/>
            </a:pPr>
            <a:r>
              <a:rPr lang="ro"/>
              <a:t>Şcoala Gimnazială Nr. 1 Orbeni, jud. Bacău</a:t>
            </a:r>
            <a:endParaRPr/>
          </a:p>
        </p:txBody>
      </p:sp>
      <p:sp>
        <p:nvSpPr>
          <p:cNvPr id="218" name="Google Shape;218;p39">
            <a:hlinkClick r:id="" action="ppaction://hlinkshowjump?jump=nextslide"/>
          </p:cNvPr>
          <p:cNvSpPr/>
          <p:nvPr/>
        </p:nvSpPr>
        <p:spPr>
          <a:xfrm>
            <a:off x="8390965" y="4444253"/>
            <a:ext cx="639004" cy="571500"/>
          </a:xfrm>
          <a:custGeom>
            <a:avLst/>
            <a:gdLst/>
            <a:ahLst/>
            <a:cxnLst/>
            <a:rect l="l" t="t" r="r" b="b"/>
            <a:pathLst>
              <a:path w="120000" h="120000" extrusionOk="0">
                <a:moveTo>
                  <a:pt x="0" y="0"/>
                </a:moveTo>
                <a:lnTo>
                  <a:pt x="120000" y="0"/>
                </a:lnTo>
                <a:lnTo>
                  <a:pt x="120000" y="120000"/>
                </a:lnTo>
                <a:lnTo>
                  <a:pt x="0" y="120000"/>
                </a:lnTo>
                <a:close/>
                <a:moveTo>
                  <a:pt x="100246" y="60000"/>
                </a:moveTo>
                <a:lnTo>
                  <a:pt x="19754" y="15000"/>
                </a:lnTo>
                <a:lnTo>
                  <a:pt x="19754" y="105000"/>
                </a:lnTo>
                <a:close/>
              </a:path>
              <a:path w="120000" h="120000" fill="darken" extrusionOk="0">
                <a:moveTo>
                  <a:pt x="100246" y="60000"/>
                </a:moveTo>
                <a:lnTo>
                  <a:pt x="19754" y="15000"/>
                </a:lnTo>
                <a:lnTo>
                  <a:pt x="19754" y="105000"/>
                </a:lnTo>
                <a:close/>
              </a:path>
              <a:path w="120000" h="120000" fill="none" extrusionOk="0">
                <a:moveTo>
                  <a:pt x="100246" y="60000"/>
                </a:moveTo>
                <a:lnTo>
                  <a:pt x="19754" y="105000"/>
                </a:lnTo>
                <a:lnTo>
                  <a:pt x="19754"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
                                        <p:tgtEl>
                                          <p:spTgt spid="216"/>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217">
                                            <p:txEl>
                                              <p:pRg st="0" end="0"/>
                                            </p:txEl>
                                          </p:spTgt>
                                        </p:tgtEl>
                                        <p:attrNameLst>
                                          <p:attrName>style.visibility</p:attrName>
                                        </p:attrNameLst>
                                      </p:cBhvr>
                                      <p:to>
                                        <p:strVal val="visible"/>
                                      </p:to>
                                    </p:set>
                                    <p:animEffect transition="in" filter="fade">
                                      <p:cBhvr>
                                        <p:cTn id="11" dur="10"/>
                                        <p:tgtEl>
                                          <p:spTgt spid="217">
                                            <p:txEl>
                                              <p:pRg st="0" end="0"/>
                                            </p:txEl>
                                          </p:spTgt>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217">
                                            <p:txEl>
                                              <p:pRg st="1" end="1"/>
                                            </p:txEl>
                                          </p:spTgt>
                                        </p:tgtEl>
                                        <p:attrNameLst>
                                          <p:attrName>style.visibility</p:attrName>
                                        </p:attrNameLst>
                                      </p:cBhvr>
                                      <p:to>
                                        <p:strVal val="visible"/>
                                      </p:to>
                                    </p:set>
                                    <p:animEffect transition="in" filter="fade">
                                      <p:cBhvr>
                                        <p:cTn id="15" dur="10"/>
                                        <p:tgtEl>
                                          <p:spTgt spid="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448965" y="968347"/>
            <a:ext cx="8246070" cy="458115"/>
          </a:xfrm>
          <a:prstGeom prst="rect">
            <a:avLst/>
          </a:prstGeom>
          <a:noFill/>
          <a:ln>
            <a:noFill/>
          </a:ln>
          <a:effectLst>
            <a:outerShdw blurRad="38100" dist="25400" dir="2700000" algn="ctr" rotWithShape="0">
              <a:srgbClr val="6F4001">
                <a:alpha val="91764"/>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11111"/>
              <a:buFont typeface="Calibri"/>
              <a:buNone/>
            </a:pPr>
            <a:r>
              <a:rPr lang="ro"/>
              <a:t>Bravo! Felicitări!</a:t>
            </a:r>
            <a:endParaRPr/>
          </a:p>
        </p:txBody>
      </p:sp>
      <p:sp>
        <p:nvSpPr>
          <p:cNvPr id="330" name="Google Shape;330;p48"/>
          <p:cNvSpPr txBox="1">
            <a:spLocks noGrp="1"/>
          </p:cNvSpPr>
          <p:nvPr>
            <p:ph type="body" idx="1"/>
          </p:nvPr>
        </p:nvSpPr>
        <p:spPr>
          <a:xfrm>
            <a:off x="448965" y="1540991"/>
            <a:ext cx="8246070" cy="3092276"/>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560"/>
              </a:spcBef>
              <a:spcAft>
                <a:spcPts val="0"/>
              </a:spcAft>
              <a:buClr>
                <a:srgbClr val="366092"/>
              </a:buClr>
              <a:buSzPts val="2800"/>
              <a:buChar char="•"/>
            </a:pPr>
            <a:r>
              <a:rPr lang="ro"/>
              <a:t>Mulţumesc de ajutor!</a:t>
            </a:r>
            <a:endParaRPr/>
          </a:p>
          <a:p>
            <a:pPr marL="50800" lvl="0" indent="0" algn="l" rtl="0">
              <a:lnSpc>
                <a:spcPct val="100000"/>
              </a:lnSpc>
              <a:spcBef>
                <a:spcPts val="560"/>
              </a:spcBef>
              <a:spcAft>
                <a:spcPts val="0"/>
              </a:spcAft>
              <a:buSzPts val="2800"/>
              <a:buNone/>
            </a:pPr>
            <a:r>
              <a:rPr lang="ro"/>
              <a:t>                              </a:t>
            </a:r>
            <a:endParaRPr/>
          </a:p>
          <a:p>
            <a:pPr marL="50800" lvl="0" indent="0" algn="l" rtl="0">
              <a:lnSpc>
                <a:spcPct val="100000"/>
              </a:lnSpc>
              <a:spcBef>
                <a:spcPts val="560"/>
              </a:spcBef>
              <a:spcAft>
                <a:spcPts val="0"/>
              </a:spcAft>
              <a:buSzPts val="2800"/>
              <a:buNone/>
            </a:pPr>
            <a:r>
              <a:rPr lang="ro"/>
              <a:t>              ALEX, prietenul vostru</a:t>
            </a:r>
            <a:endParaRPr/>
          </a:p>
        </p:txBody>
      </p:sp>
      <p:pic>
        <p:nvPicPr>
          <p:cNvPr id="331" name="Google Shape;331;p48"/>
          <p:cNvPicPr preferRelativeResize="0"/>
          <p:nvPr/>
        </p:nvPicPr>
        <p:blipFill rotWithShape="1">
          <a:blip r:embed="rId3">
            <a:alphaModFix/>
          </a:blip>
          <a:srcRect/>
          <a:stretch/>
        </p:blipFill>
        <p:spPr>
          <a:xfrm>
            <a:off x="5588137" y="2012577"/>
            <a:ext cx="3214083" cy="23308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29"/>
                                        </p:tgtEl>
                                      </p:cBhvr>
                                    </p:animEffect>
                                    <p:set>
                                      <p:cBhvr>
                                        <p:cTn id="7" dur="1" fill="hold">
                                          <p:stCondLst>
                                            <p:cond delay="500"/>
                                          </p:stCondLst>
                                        </p:cTn>
                                        <p:tgtEl>
                                          <p:spTgt spid="32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30">
                                            <p:txEl>
                                              <p:pRg st="0" end="0"/>
                                            </p:txEl>
                                          </p:spTgt>
                                        </p:tgtEl>
                                      </p:cBhvr>
                                    </p:animEffect>
                                    <p:set>
                                      <p:cBhvr>
                                        <p:cTn id="12" dur="1" fill="hold">
                                          <p:stCondLst>
                                            <p:cond delay="1000"/>
                                          </p:stCondLst>
                                        </p:cTn>
                                        <p:tgtEl>
                                          <p:spTgt spid="330">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30">
                                            <p:txEl>
                                              <p:pRg st="1" end="1"/>
                                            </p:txEl>
                                          </p:spTgt>
                                        </p:tgtEl>
                                      </p:cBhvr>
                                    </p:animEffect>
                                    <p:set>
                                      <p:cBhvr>
                                        <p:cTn id="17" dur="1" fill="hold">
                                          <p:stCondLst>
                                            <p:cond delay="1000"/>
                                          </p:stCondLst>
                                        </p:cTn>
                                        <p:tgtEl>
                                          <p:spTgt spid="330">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30">
                                            <p:txEl>
                                              <p:pRg st="2" end="2"/>
                                            </p:txEl>
                                          </p:spTgt>
                                        </p:tgtEl>
                                      </p:cBhvr>
                                    </p:animEffect>
                                    <p:set>
                                      <p:cBhvr>
                                        <p:cTn id="22" dur="1" fill="hold">
                                          <p:stCondLst>
                                            <p:cond delay="1000"/>
                                          </p:stCondLst>
                                        </p:cTn>
                                        <p:tgtEl>
                                          <p:spTgt spid="330">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txBox="1">
            <a:spLocks noGrp="1"/>
          </p:cNvSpPr>
          <p:nvPr>
            <p:ph type="title"/>
          </p:nvPr>
        </p:nvSpPr>
        <p:spPr>
          <a:xfrm>
            <a:off x="448965" y="968347"/>
            <a:ext cx="8246070" cy="458115"/>
          </a:xfrm>
          <a:prstGeom prst="rect">
            <a:avLst/>
          </a:prstGeom>
          <a:noFill/>
          <a:ln>
            <a:noFill/>
          </a:ln>
          <a:effectLst>
            <a:outerShdw blurRad="38100" dist="25400" dir="2700000" algn="ctr" rotWithShape="0">
              <a:srgbClr val="6F4001">
                <a:alpha val="91372"/>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ro"/>
              <a:t>Obiective</a:t>
            </a:r>
            <a:endParaRPr/>
          </a:p>
        </p:txBody>
      </p:sp>
      <p:sp>
        <p:nvSpPr>
          <p:cNvPr id="224" name="Google Shape;224;p40"/>
          <p:cNvSpPr txBox="1">
            <a:spLocks noGrp="1"/>
          </p:cNvSpPr>
          <p:nvPr>
            <p:ph type="body" idx="1"/>
          </p:nvPr>
        </p:nvSpPr>
        <p:spPr>
          <a:xfrm>
            <a:off x="448965" y="1540991"/>
            <a:ext cx="8246070" cy="3092276"/>
          </a:xfrm>
          <a:prstGeom prst="rect">
            <a:avLst/>
          </a:prstGeom>
          <a:noFill/>
          <a:ln>
            <a:noFill/>
          </a:ln>
        </p:spPr>
        <p:txBody>
          <a:bodyPr spcFirstLastPara="1" wrap="square" lIns="91425" tIns="45700" rIns="91425" bIns="45700" anchor="t" anchorCtr="0">
            <a:normAutofit/>
          </a:bodyPr>
          <a:lstStyle/>
          <a:p>
            <a:pPr marL="342900" lvl="0" indent="-165100" algn="l" rtl="0">
              <a:lnSpc>
                <a:spcPct val="100000"/>
              </a:lnSpc>
              <a:spcBef>
                <a:spcPts val="0"/>
              </a:spcBef>
              <a:spcAft>
                <a:spcPts val="0"/>
              </a:spcAft>
              <a:buClr>
                <a:srgbClr val="366092"/>
              </a:buClr>
              <a:buSzPts val="2800"/>
              <a:buNone/>
            </a:pPr>
            <a:endParaRPr/>
          </a:p>
          <a:p>
            <a:pPr marL="342900" lvl="0" indent="-165100" algn="l" rtl="0">
              <a:lnSpc>
                <a:spcPct val="100000"/>
              </a:lnSpc>
              <a:spcBef>
                <a:spcPts val="0"/>
              </a:spcBef>
              <a:spcAft>
                <a:spcPts val="0"/>
              </a:spcAft>
              <a:buClr>
                <a:srgbClr val="366092"/>
              </a:buClr>
              <a:buSzPts val="2800"/>
              <a:buNone/>
            </a:pPr>
            <a:endParaRPr/>
          </a:p>
        </p:txBody>
      </p:sp>
      <p:grpSp>
        <p:nvGrpSpPr>
          <p:cNvPr id="225" name="Google Shape;225;p40"/>
          <p:cNvGrpSpPr/>
          <p:nvPr/>
        </p:nvGrpSpPr>
        <p:grpSpPr>
          <a:xfrm>
            <a:off x="575982" y="1723295"/>
            <a:ext cx="5576046" cy="2992680"/>
            <a:chOff x="0" y="42414"/>
            <a:chExt cx="5576046" cy="2992680"/>
          </a:xfrm>
        </p:grpSpPr>
        <p:sp>
          <p:nvSpPr>
            <p:cNvPr id="226" name="Google Shape;226;p40"/>
            <p:cNvSpPr/>
            <p:nvPr/>
          </p:nvSpPr>
          <p:spPr>
            <a:xfrm>
              <a:off x="0" y="293334"/>
              <a:ext cx="5576046" cy="4284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40"/>
            <p:cNvSpPr/>
            <p:nvPr/>
          </p:nvSpPr>
          <p:spPr>
            <a:xfrm>
              <a:off x="278802" y="42414"/>
              <a:ext cx="3903232"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txBox="1"/>
            <p:nvPr/>
          </p:nvSpPr>
          <p:spPr>
            <a:xfrm>
              <a:off x="303300" y="66912"/>
              <a:ext cx="3854236" cy="452844"/>
            </a:xfrm>
            <a:prstGeom prst="rect">
              <a:avLst/>
            </a:prstGeom>
            <a:noFill/>
            <a:ln>
              <a:noFill/>
            </a:ln>
          </p:spPr>
          <p:txBody>
            <a:bodyPr spcFirstLastPara="1" wrap="square" lIns="147525" tIns="0" rIns="147525"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ro" sz="1700" b="0" i="0" u="none" strike="noStrike" cap="none">
                  <a:solidFill>
                    <a:schemeClr val="lt1"/>
                  </a:solidFill>
                  <a:latin typeface="Arial"/>
                  <a:ea typeface="Arial"/>
                  <a:cs typeface="Arial"/>
                  <a:sym typeface="Arial"/>
                </a:rPr>
                <a:t>să citească în ritm propriu corect şi conştient informaţiile prezentate;</a:t>
              </a:r>
              <a:endParaRPr sz="1700" b="0" i="0" u="none" strike="noStrike" cap="none">
                <a:solidFill>
                  <a:schemeClr val="lt1"/>
                </a:solidFill>
                <a:latin typeface="Arial"/>
                <a:ea typeface="Arial"/>
                <a:cs typeface="Arial"/>
                <a:sym typeface="Arial"/>
              </a:endParaRPr>
            </a:p>
          </p:txBody>
        </p:sp>
        <p:sp>
          <p:nvSpPr>
            <p:cNvPr id="229" name="Google Shape;229;p40"/>
            <p:cNvSpPr/>
            <p:nvPr/>
          </p:nvSpPr>
          <p:spPr>
            <a:xfrm>
              <a:off x="0" y="1064454"/>
              <a:ext cx="5576046" cy="4284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0"/>
            <p:cNvSpPr/>
            <p:nvPr/>
          </p:nvSpPr>
          <p:spPr>
            <a:xfrm>
              <a:off x="278802" y="813534"/>
              <a:ext cx="3903232"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0"/>
            <p:cNvSpPr txBox="1"/>
            <p:nvPr/>
          </p:nvSpPr>
          <p:spPr>
            <a:xfrm>
              <a:off x="303300" y="838032"/>
              <a:ext cx="3854236" cy="452844"/>
            </a:xfrm>
            <a:prstGeom prst="rect">
              <a:avLst/>
            </a:prstGeom>
            <a:noFill/>
            <a:ln>
              <a:noFill/>
            </a:ln>
          </p:spPr>
          <p:txBody>
            <a:bodyPr spcFirstLastPara="1" wrap="square" lIns="147525" tIns="0" rIns="147525"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ro" sz="1700" b="0" i="0" u="none" strike="noStrike" cap="none">
                  <a:solidFill>
                    <a:schemeClr val="lt1"/>
                  </a:solidFill>
                  <a:latin typeface="Arial"/>
                  <a:ea typeface="Arial"/>
                  <a:cs typeface="Arial"/>
                  <a:sym typeface="Arial"/>
                </a:rPr>
                <a:t>să îşi exprime părerea personală, în situațiile cerute;</a:t>
              </a:r>
              <a:endParaRPr sz="1700" b="0" i="0" u="none" strike="noStrike" cap="none">
                <a:solidFill>
                  <a:schemeClr val="lt1"/>
                </a:solidFill>
                <a:latin typeface="Arial"/>
                <a:ea typeface="Arial"/>
                <a:cs typeface="Arial"/>
                <a:sym typeface="Arial"/>
              </a:endParaRPr>
            </a:p>
          </p:txBody>
        </p:sp>
        <p:sp>
          <p:nvSpPr>
            <p:cNvPr id="232" name="Google Shape;232;p40"/>
            <p:cNvSpPr/>
            <p:nvPr/>
          </p:nvSpPr>
          <p:spPr>
            <a:xfrm>
              <a:off x="0" y="1835574"/>
              <a:ext cx="5576046" cy="4284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40"/>
            <p:cNvSpPr/>
            <p:nvPr/>
          </p:nvSpPr>
          <p:spPr>
            <a:xfrm>
              <a:off x="278802" y="1584654"/>
              <a:ext cx="3903232"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40"/>
            <p:cNvSpPr txBox="1"/>
            <p:nvPr/>
          </p:nvSpPr>
          <p:spPr>
            <a:xfrm>
              <a:off x="303300" y="1609152"/>
              <a:ext cx="3854236" cy="452844"/>
            </a:xfrm>
            <a:prstGeom prst="rect">
              <a:avLst/>
            </a:prstGeom>
            <a:noFill/>
            <a:ln>
              <a:noFill/>
            </a:ln>
          </p:spPr>
          <p:txBody>
            <a:bodyPr spcFirstLastPara="1" wrap="square" lIns="147525" tIns="0" rIns="147525"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ro" sz="1700" b="0" i="0" u="none" strike="noStrike" cap="none">
                  <a:solidFill>
                    <a:schemeClr val="lt1"/>
                  </a:solidFill>
                  <a:latin typeface="Arial"/>
                  <a:ea typeface="Arial"/>
                  <a:cs typeface="Arial"/>
                  <a:sym typeface="Arial"/>
                </a:rPr>
                <a:t>să găsească corect răspunsurile exerciţiilor date;</a:t>
              </a:r>
              <a:endParaRPr sz="1700" b="0" i="0" u="none" strike="noStrike" cap="none">
                <a:solidFill>
                  <a:schemeClr val="lt1"/>
                </a:solidFill>
                <a:latin typeface="Arial"/>
                <a:ea typeface="Arial"/>
                <a:cs typeface="Arial"/>
                <a:sym typeface="Arial"/>
              </a:endParaRPr>
            </a:p>
          </p:txBody>
        </p:sp>
        <p:sp>
          <p:nvSpPr>
            <p:cNvPr id="235" name="Google Shape;235;p40"/>
            <p:cNvSpPr/>
            <p:nvPr/>
          </p:nvSpPr>
          <p:spPr>
            <a:xfrm>
              <a:off x="0" y="2606694"/>
              <a:ext cx="5576046" cy="428400"/>
            </a:xfrm>
            <a:prstGeom prst="rect">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a:off x="278802" y="2355774"/>
              <a:ext cx="3903232" cy="50184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txBox="1"/>
            <p:nvPr/>
          </p:nvSpPr>
          <p:spPr>
            <a:xfrm>
              <a:off x="303300" y="2380272"/>
              <a:ext cx="3854236" cy="452844"/>
            </a:xfrm>
            <a:prstGeom prst="rect">
              <a:avLst/>
            </a:prstGeom>
            <a:noFill/>
            <a:ln>
              <a:noFill/>
            </a:ln>
          </p:spPr>
          <p:txBody>
            <a:bodyPr spcFirstLastPara="1" wrap="square" lIns="147525" tIns="0" rIns="147525" bIns="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ro" sz="1700" b="0" i="0" u="none" strike="noStrike" cap="none">
                  <a:solidFill>
                    <a:schemeClr val="lt1"/>
                  </a:solidFill>
                  <a:latin typeface="Arial"/>
                  <a:ea typeface="Arial"/>
                  <a:cs typeface="Arial"/>
                  <a:sym typeface="Arial"/>
                </a:rPr>
                <a:t>să rezolve cerinţele jocurilor interactive</a:t>
              </a:r>
              <a:endParaRPr sz="1700" b="0" i="0" u="none" strike="noStrike" cap="none">
                <a:solidFill>
                  <a:schemeClr val="lt1"/>
                </a:solidFill>
                <a:latin typeface="Arial"/>
                <a:ea typeface="Arial"/>
                <a:cs typeface="Arial"/>
                <a:sym typeface="Arial"/>
              </a:endParaRPr>
            </a:p>
          </p:txBody>
        </p:sp>
      </p:grpSp>
      <p:sp>
        <p:nvSpPr>
          <p:cNvPr id="238" name="Google Shape;238;p40">
            <a:hlinkClick r:id="" action="ppaction://hlinkshowjump?jump=nextslide"/>
          </p:cNvPr>
          <p:cNvSpPr/>
          <p:nvPr/>
        </p:nvSpPr>
        <p:spPr>
          <a:xfrm>
            <a:off x="8357347" y="4397189"/>
            <a:ext cx="625558" cy="605117"/>
          </a:xfrm>
          <a:custGeom>
            <a:avLst/>
            <a:gdLst/>
            <a:ahLst/>
            <a:cxnLst/>
            <a:rect l="l" t="t" r="r" b="b"/>
            <a:pathLst>
              <a:path w="120000" h="120000" extrusionOk="0">
                <a:moveTo>
                  <a:pt x="0" y="0"/>
                </a:moveTo>
                <a:lnTo>
                  <a:pt x="120000" y="0"/>
                </a:lnTo>
                <a:lnTo>
                  <a:pt x="120000" y="120000"/>
                </a:lnTo>
                <a:lnTo>
                  <a:pt x="0" y="120000"/>
                </a:lnTo>
                <a:close/>
                <a:moveTo>
                  <a:pt x="103530" y="60000"/>
                </a:moveTo>
                <a:lnTo>
                  <a:pt x="16470" y="15000"/>
                </a:lnTo>
                <a:lnTo>
                  <a:pt x="16470" y="105000"/>
                </a:lnTo>
                <a:close/>
              </a:path>
              <a:path w="120000" h="120000" fill="darken" extrusionOk="0">
                <a:moveTo>
                  <a:pt x="103530" y="60000"/>
                </a:moveTo>
                <a:lnTo>
                  <a:pt x="16470" y="15000"/>
                </a:lnTo>
                <a:lnTo>
                  <a:pt x="16470" y="105000"/>
                </a:lnTo>
                <a:close/>
              </a:path>
              <a:path w="120000" h="120000" fill="none" extrusionOk="0">
                <a:moveTo>
                  <a:pt x="103530" y="60000"/>
                </a:moveTo>
                <a:lnTo>
                  <a:pt x="16470" y="105000"/>
                </a:lnTo>
                <a:lnTo>
                  <a:pt x="16470"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par>
                          <p:cTn id="7" fill="hold">
                            <p:stCondLst>
                              <p:cond delay="1"/>
                            </p:stCondLst>
                            <p:childTnLst>
                              <p:par>
                                <p:cTn id="8" presetID="10" presetClass="entr" presetSubtype="0" fill="hold" nodeType="after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25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txBox="1">
            <a:spLocks noGrp="1"/>
          </p:cNvSpPr>
          <p:nvPr>
            <p:ph type="title"/>
          </p:nvPr>
        </p:nvSpPr>
        <p:spPr>
          <a:xfrm>
            <a:off x="1993100" y="951356"/>
            <a:ext cx="6405600" cy="2802375"/>
          </a:xfrm>
          <a:prstGeom prst="rect">
            <a:avLst/>
          </a:prstGeom>
          <a:noFill/>
          <a:ln>
            <a:noFill/>
          </a:ln>
          <a:effectLst>
            <a:outerShdw blurRad="38100" dist="25400" dir="2700000" algn="ctr" rotWithShape="0">
              <a:srgbClr val="6F4001">
                <a:alpha val="91372"/>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11111"/>
              <a:buFont typeface="Calibri"/>
              <a:buNone/>
            </a:pPr>
            <a:r>
              <a:rPr lang="ro"/>
              <a:t>Bună, copii! Eu sunt Alex şi vreau să cumpăr un colier pentru aniversarea mamei. De curând am primit o scrisoare de la tata şi vreau să v-o prezint.</a:t>
            </a:r>
            <a:endParaRPr/>
          </a:p>
        </p:txBody>
      </p:sp>
      <p:pic>
        <p:nvPicPr>
          <p:cNvPr id="244" name="Google Shape;244;p41"/>
          <p:cNvPicPr preferRelativeResize="0"/>
          <p:nvPr/>
        </p:nvPicPr>
        <p:blipFill rotWithShape="1">
          <a:blip r:embed="rId3">
            <a:alphaModFix/>
          </a:blip>
          <a:srcRect/>
          <a:stretch/>
        </p:blipFill>
        <p:spPr>
          <a:xfrm>
            <a:off x="353125" y="456460"/>
            <a:ext cx="742950" cy="2178844"/>
          </a:xfrm>
          <a:prstGeom prst="rect">
            <a:avLst/>
          </a:prstGeom>
          <a:noFill/>
          <a:ln>
            <a:noFill/>
          </a:ln>
        </p:spPr>
      </p:pic>
      <p:pic>
        <p:nvPicPr>
          <p:cNvPr id="245" name="Google Shape;245;p41">
            <a:hlinkClick r:id="rId4"/>
          </p:cNvPr>
          <p:cNvPicPr preferRelativeResize="0"/>
          <p:nvPr/>
        </p:nvPicPr>
        <p:blipFill rotWithShape="1">
          <a:blip r:embed="rId5">
            <a:alphaModFix/>
          </a:blip>
          <a:srcRect/>
          <a:stretch/>
        </p:blipFill>
        <p:spPr>
          <a:xfrm>
            <a:off x="4112975" y="3607781"/>
            <a:ext cx="1212896" cy="1279968"/>
          </a:xfrm>
          <a:prstGeom prst="rect">
            <a:avLst/>
          </a:prstGeom>
          <a:noFill/>
          <a:ln>
            <a:noFill/>
          </a:ln>
        </p:spPr>
      </p:pic>
      <p:sp>
        <p:nvSpPr>
          <p:cNvPr id="246" name="Google Shape;246;p41">
            <a:hlinkClick r:id="" action="ppaction://hlinkshowjump?jump=nextslide"/>
          </p:cNvPr>
          <p:cNvSpPr/>
          <p:nvPr/>
        </p:nvSpPr>
        <p:spPr>
          <a:xfrm>
            <a:off x="8364069" y="4309513"/>
            <a:ext cx="588443" cy="665898"/>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20234"/>
                </a:lnTo>
                <a:lnTo>
                  <a:pt x="15000" y="99766"/>
                </a:lnTo>
                <a:close/>
              </a:path>
              <a:path w="120000" h="120000" fill="darken" extrusionOk="0">
                <a:moveTo>
                  <a:pt x="105000" y="60000"/>
                </a:moveTo>
                <a:lnTo>
                  <a:pt x="15000" y="20234"/>
                </a:lnTo>
                <a:lnTo>
                  <a:pt x="15000" y="99766"/>
                </a:lnTo>
                <a:close/>
              </a:path>
              <a:path w="120000" h="120000" fill="none" extrusionOk="0">
                <a:moveTo>
                  <a:pt x="105000" y="60000"/>
                </a:moveTo>
                <a:lnTo>
                  <a:pt x="15000" y="99766"/>
                </a:lnTo>
                <a:lnTo>
                  <a:pt x="15000" y="20234"/>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
                                        <p:tgtEl>
                                          <p:spTgt spid="244"/>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10"/>
                                        <p:tgtEl>
                                          <p:spTgt spid="243"/>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25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262040" y="679204"/>
            <a:ext cx="8246100" cy="458100"/>
          </a:xfrm>
          <a:prstGeom prst="rect">
            <a:avLst/>
          </a:prstGeom>
          <a:noFill/>
          <a:ln>
            <a:noFill/>
          </a:ln>
          <a:effectLst>
            <a:outerShdw blurRad="38100" dist="25400" dir="2700000" algn="ctr" rotWithShape="0">
              <a:srgbClr val="6F4001">
                <a:alpha val="91372"/>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11111"/>
              <a:buNone/>
            </a:pPr>
            <a:r>
              <a:rPr lang="ro"/>
              <a:t>CE AM AFLAT?</a:t>
            </a:r>
            <a:endParaRPr/>
          </a:p>
        </p:txBody>
      </p:sp>
      <p:pic>
        <p:nvPicPr>
          <p:cNvPr id="252" name="Google Shape;252;p42">
            <a:hlinkClick r:id="rId3" action="ppaction://hlinksldjump"/>
          </p:cNvPr>
          <p:cNvPicPr preferRelativeResize="0"/>
          <p:nvPr/>
        </p:nvPicPr>
        <p:blipFill rotWithShape="1">
          <a:blip r:embed="rId4">
            <a:alphaModFix/>
          </a:blip>
          <a:srcRect/>
          <a:stretch/>
        </p:blipFill>
        <p:spPr>
          <a:xfrm>
            <a:off x="562400" y="1782197"/>
            <a:ext cx="790688" cy="790688"/>
          </a:xfrm>
          <a:prstGeom prst="rect">
            <a:avLst/>
          </a:prstGeom>
          <a:noFill/>
          <a:ln>
            <a:noFill/>
          </a:ln>
        </p:spPr>
      </p:pic>
      <p:pic>
        <p:nvPicPr>
          <p:cNvPr id="253" name="Google Shape;253;p42">
            <a:hlinkClick r:id="rId5" action="ppaction://hlinksldjump"/>
          </p:cNvPr>
          <p:cNvPicPr preferRelativeResize="0"/>
          <p:nvPr/>
        </p:nvPicPr>
        <p:blipFill rotWithShape="1">
          <a:blip r:embed="rId6">
            <a:alphaModFix/>
          </a:blip>
          <a:srcRect/>
          <a:stretch/>
        </p:blipFill>
        <p:spPr>
          <a:xfrm>
            <a:off x="703299" y="3848806"/>
            <a:ext cx="508914" cy="807107"/>
          </a:xfrm>
          <a:prstGeom prst="rect">
            <a:avLst/>
          </a:prstGeom>
          <a:noFill/>
          <a:ln>
            <a:noFill/>
          </a:ln>
        </p:spPr>
      </p:pic>
      <p:grpSp>
        <p:nvGrpSpPr>
          <p:cNvPr id="254" name="Google Shape;254;p42"/>
          <p:cNvGrpSpPr/>
          <p:nvPr/>
        </p:nvGrpSpPr>
        <p:grpSpPr>
          <a:xfrm rot="1145245">
            <a:off x="1618842" y="671660"/>
            <a:ext cx="2447223" cy="2036507"/>
            <a:chOff x="1293737" y="1258050"/>
            <a:chExt cx="2547000" cy="2547000"/>
          </a:xfrm>
        </p:grpSpPr>
        <p:sp>
          <p:nvSpPr>
            <p:cNvPr id="255" name="Google Shape;255;p42"/>
            <p:cNvSpPr/>
            <p:nvPr/>
          </p:nvSpPr>
          <p:spPr>
            <a:xfrm rot="2700000">
              <a:off x="2286374" y="1011412"/>
              <a:ext cx="561726" cy="3040276"/>
            </a:xfrm>
            <a:prstGeom prst="roundRect">
              <a:avLst>
                <a:gd name="adj" fmla="val 50000"/>
              </a:avLst>
            </a:prstGeom>
            <a:solidFill>
              <a:srgbClr val="DD7E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2"/>
            <p:cNvSpPr/>
            <p:nvPr/>
          </p:nvSpPr>
          <p:spPr>
            <a:xfrm>
              <a:off x="1510752" y="3205393"/>
              <a:ext cx="374100" cy="374100"/>
            </a:xfrm>
            <a:prstGeom prst="ellipse">
              <a:avLst/>
            </a:prstGeom>
            <a:solidFill>
              <a:srgbClr val="DD7E6B"/>
            </a:solidFill>
            <a:ln>
              <a:noFill/>
            </a:ln>
            <a:effectLst>
              <a:outerShdw blurRad="228600" dist="50800" dir="5400000" algn="tl" rotWithShape="0">
                <a:srgbClr val="000000">
                  <a:alpha val="5333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 sz="1200" b="1" i="0" u="none" strike="noStrike" cap="none">
                  <a:solidFill>
                    <a:srgbClr val="0944A1"/>
                  </a:solidFill>
                  <a:latin typeface="Roboto"/>
                  <a:ea typeface="Roboto"/>
                  <a:cs typeface="Roboto"/>
                  <a:sym typeface="Roboto"/>
                </a:rPr>
                <a:t>1</a:t>
              </a:r>
              <a:endParaRPr sz="1200" b="1" i="0" u="none" strike="noStrike" cap="none">
                <a:solidFill>
                  <a:srgbClr val="0944A1"/>
                </a:solidFill>
                <a:latin typeface="Roboto"/>
                <a:ea typeface="Roboto"/>
                <a:cs typeface="Roboto"/>
                <a:sym typeface="Roboto"/>
              </a:endParaRPr>
            </a:p>
          </p:txBody>
        </p:sp>
        <p:sp>
          <p:nvSpPr>
            <p:cNvPr id="257" name="Google Shape;257;p42"/>
            <p:cNvSpPr txBox="1"/>
            <p:nvPr/>
          </p:nvSpPr>
          <p:spPr>
            <a:xfrm rot="-2700000">
              <a:off x="1501398" y="2241353"/>
              <a:ext cx="2332604" cy="393293"/>
            </a:xfrm>
            <a:prstGeom prst="rect">
              <a:avLst/>
            </a:prstGeom>
            <a:solidFill>
              <a:srgbClr val="DD7E6B"/>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ro" sz="1200" b="1" i="0" u="none" strike="noStrike" cap="none">
                  <a:solidFill>
                    <a:srgbClr val="FFFFFF"/>
                  </a:solidFill>
                  <a:latin typeface="Roboto"/>
                  <a:ea typeface="Roboto"/>
                  <a:cs typeface="Roboto"/>
                  <a:sym typeface="Roboto"/>
                </a:rPr>
                <a:t>Ce sunt PERLELE?</a:t>
              </a:r>
              <a:endParaRPr sz="800" b="1" i="0" u="none" strike="noStrike" cap="none">
                <a:solidFill>
                  <a:srgbClr val="FFFFFF"/>
                </a:solidFill>
                <a:latin typeface="Roboto"/>
                <a:ea typeface="Roboto"/>
                <a:cs typeface="Roboto"/>
                <a:sym typeface="Roboto"/>
              </a:endParaRPr>
            </a:p>
          </p:txBody>
        </p:sp>
      </p:grpSp>
      <p:grpSp>
        <p:nvGrpSpPr>
          <p:cNvPr id="258" name="Google Shape;258;p42"/>
          <p:cNvGrpSpPr/>
          <p:nvPr/>
        </p:nvGrpSpPr>
        <p:grpSpPr>
          <a:xfrm rot="1213172">
            <a:off x="4315966" y="1075939"/>
            <a:ext cx="2436325" cy="2049529"/>
            <a:chOff x="3203958" y="1258050"/>
            <a:chExt cx="2547000" cy="2547000"/>
          </a:xfrm>
        </p:grpSpPr>
        <p:sp>
          <p:nvSpPr>
            <p:cNvPr id="259" name="Google Shape;259;p42"/>
            <p:cNvSpPr/>
            <p:nvPr/>
          </p:nvSpPr>
          <p:spPr>
            <a:xfrm rot="2700000">
              <a:off x="4196595" y="1011412"/>
              <a:ext cx="561726" cy="3040276"/>
            </a:xfrm>
            <a:prstGeom prst="roundRect">
              <a:avLst>
                <a:gd name="adj" fmla="val 50000"/>
              </a:avLst>
            </a:prstGeom>
            <a:solidFill>
              <a:srgbClr val="DD7E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2"/>
            <p:cNvSpPr/>
            <p:nvPr/>
          </p:nvSpPr>
          <p:spPr>
            <a:xfrm>
              <a:off x="3420974" y="3205393"/>
              <a:ext cx="374100" cy="374100"/>
            </a:xfrm>
            <a:prstGeom prst="ellipse">
              <a:avLst/>
            </a:prstGeom>
            <a:solidFill>
              <a:srgbClr val="DD7E6B"/>
            </a:solidFill>
            <a:ln>
              <a:noFill/>
            </a:ln>
            <a:effectLst>
              <a:outerShdw blurRad="228600" dist="50800" dir="5400000" algn="tl" rotWithShape="0">
                <a:srgbClr val="000000">
                  <a:alpha val="5333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 sz="1200" b="1" i="0" u="none" strike="noStrike" cap="none">
                  <a:solidFill>
                    <a:srgbClr val="0D5DDF"/>
                  </a:solidFill>
                  <a:latin typeface="Roboto"/>
                  <a:ea typeface="Roboto"/>
                  <a:cs typeface="Roboto"/>
                  <a:sym typeface="Roboto"/>
                </a:rPr>
                <a:t>2</a:t>
              </a:r>
              <a:endParaRPr sz="1200" b="1" i="0" u="none" strike="noStrike" cap="none">
                <a:solidFill>
                  <a:srgbClr val="0D5DDF"/>
                </a:solidFill>
                <a:latin typeface="Roboto"/>
                <a:ea typeface="Roboto"/>
                <a:cs typeface="Roboto"/>
                <a:sym typeface="Roboto"/>
              </a:endParaRPr>
            </a:p>
          </p:txBody>
        </p:sp>
        <p:sp>
          <p:nvSpPr>
            <p:cNvPr id="261" name="Google Shape;261;p42"/>
            <p:cNvSpPr txBox="1"/>
            <p:nvPr/>
          </p:nvSpPr>
          <p:spPr>
            <a:xfrm rot="-2700000">
              <a:off x="3410687" y="2240903"/>
              <a:ext cx="2333877" cy="393293"/>
            </a:xfrm>
            <a:prstGeom prst="rect">
              <a:avLst/>
            </a:prstGeom>
            <a:solidFill>
              <a:srgbClr val="DD7E6B"/>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ro" sz="1200" b="1" i="0" u="none" strike="noStrike" cap="none">
                  <a:solidFill>
                    <a:srgbClr val="FFFFFF"/>
                  </a:solidFill>
                  <a:latin typeface="Roboto"/>
                  <a:ea typeface="Roboto"/>
                  <a:cs typeface="Roboto"/>
                  <a:sym typeface="Roboto"/>
                </a:rPr>
                <a:t>Cum iau naştere PERLELE  naturale?</a:t>
              </a:r>
              <a:endParaRPr sz="800" b="1" i="0" u="none" strike="noStrike" cap="none">
                <a:solidFill>
                  <a:srgbClr val="FFFFFF"/>
                </a:solidFill>
                <a:latin typeface="Roboto"/>
                <a:ea typeface="Roboto"/>
                <a:cs typeface="Roboto"/>
                <a:sym typeface="Roboto"/>
              </a:endParaRPr>
            </a:p>
          </p:txBody>
        </p:sp>
      </p:grpSp>
      <p:grpSp>
        <p:nvGrpSpPr>
          <p:cNvPr id="262" name="Google Shape;262;p42"/>
          <p:cNvGrpSpPr/>
          <p:nvPr/>
        </p:nvGrpSpPr>
        <p:grpSpPr>
          <a:xfrm rot="1177758">
            <a:off x="1621396" y="2749958"/>
            <a:ext cx="2442118" cy="2042696"/>
            <a:chOff x="5123977" y="1258050"/>
            <a:chExt cx="2547000" cy="2547000"/>
          </a:xfrm>
        </p:grpSpPr>
        <p:sp>
          <p:nvSpPr>
            <p:cNvPr id="263" name="Google Shape;263;p42"/>
            <p:cNvSpPr/>
            <p:nvPr/>
          </p:nvSpPr>
          <p:spPr>
            <a:xfrm rot="2700000">
              <a:off x="6116614" y="1011412"/>
              <a:ext cx="561726" cy="3040276"/>
            </a:xfrm>
            <a:prstGeom prst="roundRect">
              <a:avLst>
                <a:gd name="adj" fmla="val 50000"/>
              </a:avLst>
            </a:prstGeom>
            <a:solidFill>
              <a:srgbClr val="DD7E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42"/>
            <p:cNvSpPr/>
            <p:nvPr/>
          </p:nvSpPr>
          <p:spPr>
            <a:xfrm>
              <a:off x="5340992" y="3205393"/>
              <a:ext cx="374100" cy="374100"/>
            </a:xfrm>
            <a:prstGeom prst="ellipse">
              <a:avLst/>
            </a:prstGeom>
            <a:solidFill>
              <a:srgbClr val="DD7E6B"/>
            </a:solidFill>
            <a:ln>
              <a:noFill/>
            </a:ln>
            <a:effectLst>
              <a:outerShdw blurRad="228600" dist="50800" dir="5400000" algn="tl" rotWithShape="0">
                <a:srgbClr val="000000">
                  <a:alpha val="5333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 sz="1200" b="1" i="0" u="none" strike="noStrike" cap="none">
                  <a:solidFill>
                    <a:srgbClr val="307BF3"/>
                  </a:solidFill>
                  <a:latin typeface="Roboto"/>
                  <a:ea typeface="Roboto"/>
                  <a:cs typeface="Roboto"/>
                  <a:sym typeface="Roboto"/>
                </a:rPr>
                <a:t>3</a:t>
              </a:r>
              <a:endParaRPr sz="1200" b="1" i="0" u="none" strike="noStrike" cap="none">
                <a:solidFill>
                  <a:srgbClr val="307BF3"/>
                </a:solidFill>
                <a:latin typeface="Roboto"/>
                <a:ea typeface="Roboto"/>
                <a:cs typeface="Roboto"/>
                <a:sym typeface="Roboto"/>
              </a:endParaRPr>
            </a:p>
          </p:txBody>
        </p:sp>
        <p:sp>
          <p:nvSpPr>
            <p:cNvPr id="265" name="Google Shape;265;p42"/>
            <p:cNvSpPr txBox="1"/>
            <p:nvPr/>
          </p:nvSpPr>
          <p:spPr>
            <a:xfrm rot="-2700000">
              <a:off x="5323969" y="2238203"/>
              <a:ext cx="2341513" cy="393293"/>
            </a:xfrm>
            <a:prstGeom prst="rect">
              <a:avLst/>
            </a:prstGeom>
            <a:solidFill>
              <a:srgbClr val="DD7E6B"/>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ro" sz="1200" b="1" i="0" u="none" strike="noStrike" cap="none">
                  <a:solidFill>
                    <a:srgbClr val="FFFFFF"/>
                  </a:solidFill>
                  <a:latin typeface="Roboto"/>
                  <a:ea typeface="Roboto"/>
                  <a:cs typeface="Roboto"/>
                  <a:sym typeface="Roboto"/>
                </a:rPr>
                <a:t>Ce sunt PERLELE  de cultură?</a:t>
              </a:r>
              <a:endParaRPr sz="800" b="1" i="0" u="none" strike="noStrike" cap="none">
                <a:solidFill>
                  <a:srgbClr val="FFFFFF"/>
                </a:solidFill>
                <a:latin typeface="Roboto"/>
                <a:ea typeface="Roboto"/>
                <a:cs typeface="Roboto"/>
                <a:sym typeface="Roboto"/>
              </a:endParaRPr>
            </a:p>
          </p:txBody>
        </p:sp>
      </p:grpSp>
      <p:pic>
        <p:nvPicPr>
          <p:cNvPr id="266" name="Google Shape;266;p42">
            <a:hlinkClick r:id="rId7" action="ppaction://hlinksldjump"/>
          </p:cNvPr>
          <p:cNvPicPr preferRelativeResize="0"/>
          <p:nvPr/>
        </p:nvPicPr>
        <p:blipFill rotWithShape="1">
          <a:blip r:embed="rId8">
            <a:alphaModFix/>
          </a:blip>
          <a:srcRect/>
          <a:stretch/>
        </p:blipFill>
        <p:spPr>
          <a:xfrm>
            <a:off x="3246175" y="2261600"/>
            <a:ext cx="790700" cy="790700"/>
          </a:xfrm>
          <a:prstGeom prst="rect">
            <a:avLst/>
          </a:prstGeom>
          <a:noFill/>
          <a:ln>
            <a:noFill/>
          </a:ln>
        </p:spPr>
      </p:pic>
      <p:grpSp>
        <p:nvGrpSpPr>
          <p:cNvPr id="267" name="Google Shape;267;p42"/>
          <p:cNvGrpSpPr/>
          <p:nvPr/>
        </p:nvGrpSpPr>
        <p:grpSpPr>
          <a:xfrm rot="1177758">
            <a:off x="5793921" y="2215483"/>
            <a:ext cx="2442117" cy="2042696"/>
            <a:chOff x="5123977" y="1258050"/>
            <a:chExt cx="2547000" cy="2547000"/>
          </a:xfrm>
        </p:grpSpPr>
        <p:sp>
          <p:nvSpPr>
            <p:cNvPr id="268" name="Google Shape;268;p42"/>
            <p:cNvSpPr/>
            <p:nvPr/>
          </p:nvSpPr>
          <p:spPr>
            <a:xfrm rot="2700000">
              <a:off x="6116614" y="1011412"/>
              <a:ext cx="561726" cy="3040276"/>
            </a:xfrm>
            <a:prstGeom prst="roundRect">
              <a:avLst>
                <a:gd name="adj" fmla="val 50000"/>
              </a:avLst>
            </a:prstGeom>
            <a:solidFill>
              <a:srgbClr val="DD7E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2"/>
            <p:cNvSpPr/>
            <p:nvPr/>
          </p:nvSpPr>
          <p:spPr>
            <a:xfrm>
              <a:off x="5340992" y="3205393"/>
              <a:ext cx="374100" cy="374100"/>
            </a:xfrm>
            <a:prstGeom prst="ellipse">
              <a:avLst/>
            </a:prstGeom>
            <a:solidFill>
              <a:srgbClr val="DD7E6B"/>
            </a:solidFill>
            <a:ln>
              <a:noFill/>
            </a:ln>
            <a:effectLst>
              <a:outerShdw blurRad="228600" dist="50800" dir="5400000" algn="tl" rotWithShape="0">
                <a:srgbClr val="000000">
                  <a:alpha val="5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 sz="1200" b="1" i="0" u="none" strike="noStrike" cap="none">
                  <a:solidFill>
                    <a:srgbClr val="307BF3"/>
                  </a:solidFill>
                  <a:latin typeface="Roboto"/>
                  <a:ea typeface="Roboto"/>
                  <a:cs typeface="Roboto"/>
                  <a:sym typeface="Roboto"/>
                </a:rPr>
                <a:t>4</a:t>
              </a:r>
              <a:endParaRPr sz="1200" b="1" i="0" u="none" strike="noStrike" cap="none">
                <a:solidFill>
                  <a:srgbClr val="307BF3"/>
                </a:solidFill>
                <a:latin typeface="Roboto"/>
                <a:ea typeface="Roboto"/>
                <a:cs typeface="Roboto"/>
                <a:sym typeface="Roboto"/>
              </a:endParaRPr>
            </a:p>
          </p:txBody>
        </p:sp>
        <p:sp>
          <p:nvSpPr>
            <p:cNvPr id="270" name="Google Shape;270;p42"/>
            <p:cNvSpPr txBox="1"/>
            <p:nvPr/>
          </p:nvSpPr>
          <p:spPr>
            <a:xfrm rot="-2700000">
              <a:off x="5323969" y="2238203"/>
              <a:ext cx="2341513" cy="393293"/>
            </a:xfrm>
            <a:prstGeom prst="rect">
              <a:avLst/>
            </a:prstGeom>
            <a:solidFill>
              <a:srgbClr val="DD7E6B"/>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ro" sz="1200" b="1" i="0" u="none" strike="noStrike" cap="none">
                  <a:solidFill>
                    <a:srgbClr val="FFFFFF"/>
                  </a:solidFill>
                  <a:latin typeface="Roboto"/>
                  <a:ea typeface="Roboto"/>
                  <a:cs typeface="Roboto"/>
                  <a:sym typeface="Roboto"/>
                </a:rPr>
                <a:t>Aplic</a:t>
              </a:r>
              <a:endParaRPr sz="800" b="1" i="0" u="none" strike="noStrike" cap="none">
                <a:solidFill>
                  <a:srgbClr val="FFFFFF"/>
                </a:solidFill>
                <a:latin typeface="Roboto"/>
                <a:ea typeface="Roboto"/>
                <a:cs typeface="Roboto"/>
                <a:sym typeface="Roboto"/>
              </a:endParaRPr>
            </a:p>
          </p:txBody>
        </p:sp>
      </p:grpSp>
      <p:pic>
        <p:nvPicPr>
          <p:cNvPr id="271" name="Google Shape;271;p42">
            <a:hlinkClick r:id="rId9" action="ppaction://hlinksldjump"/>
          </p:cNvPr>
          <p:cNvPicPr preferRelativeResize="0"/>
          <p:nvPr/>
        </p:nvPicPr>
        <p:blipFill rotWithShape="1">
          <a:blip r:embed="rId10">
            <a:alphaModFix/>
          </a:blip>
          <a:srcRect/>
          <a:stretch/>
        </p:blipFill>
        <p:spPr>
          <a:xfrm>
            <a:off x="5224214" y="3551912"/>
            <a:ext cx="508900" cy="746188"/>
          </a:xfrm>
          <a:prstGeom prst="rect">
            <a:avLst/>
          </a:prstGeom>
          <a:noFill/>
          <a:ln>
            <a:noFill/>
          </a:ln>
        </p:spPr>
      </p:pic>
      <p:pic>
        <p:nvPicPr>
          <p:cNvPr id="272" name="Google Shape;272;p42"/>
          <p:cNvPicPr preferRelativeResize="0"/>
          <p:nvPr/>
        </p:nvPicPr>
        <p:blipFill rotWithShape="1">
          <a:blip r:embed="rId11">
            <a:alphaModFix/>
          </a:blip>
          <a:srcRect/>
          <a:stretch/>
        </p:blipFill>
        <p:spPr>
          <a:xfrm>
            <a:off x="7875099" y="1348474"/>
            <a:ext cx="981075" cy="933450"/>
          </a:xfrm>
          <a:prstGeom prst="rect">
            <a:avLst/>
          </a:prstGeom>
          <a:noFill/>
          <a:ln>
            <a:noFill/>
          </a:ln>
        </p:spPr>
      </p:pic>
      <p:sp>
        <p:nvSpPr>
          <p:cNvPr id="273" name="Google Shape;273;p42"/>
          <p:cNvSpPr txBox="1"/>
          <p:nvPr/>
        </p:nvSpPr>
        <p:spPr>
          <a:xfrm>
            <a:off x="322728" y="1223122"/>
            <a:ext cx="21918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o" sz="1400" b="0" i="0" u="none" strike="noStrike" cap="none">
                <a:solidFill>
                  <a:srgbClr val="000000"/>
                </a:solidFill>
                <a:latin typeface="Arial"/>
                <a:ea typeface="Arial"/>
                <a:cs typeface="Arial"/>
                <a:sym typeface="Arial"/>
              </a:rPr>
              <a:t>Apasă pe fiecare cifră!</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
                                        <p:tgtEl>
                                          <p:spTgt spid="251"/>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254"/>
                                        </p:tgtEl>
                                        <p:attrNameLst>
                                          <p:attrName>style.visibility</p:attrName>
                                        </p:attrNameLst>
                                      </p:cBhvr>
                                      <p:to>
                                        <p:strVal val="visible"/>
                                      </p:to>
                                    </p:set>
                                    <p:animEffect transition="in" filter="fade">
                                      <p:cBhvr>
                                        <p:cTn id="11" dur="10"/>
                                        <p:tgtEl>
                                          <p:spTgt spid="254"/>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258"/>
                                        </p:tgtEl>
                                        <p:attrNameLst>
                                          <p:attrName>style.visibility</p:attrName>
                                        </p:attrNameLst>
                                      </p:cBhvr>
                                      <p:to>
                                        <p:strVal val="visible"/>
                                      </p:to>
                                    </p:set>
                                    <p:animEffect transition="in" filter="fade">
                                      <p:cBhvr>
                                        <p:cTn id="15" dur="10"/>
                                        <p:tgtEl>
                                          <p:spTgt spid="258"/>
                                        </p:tgtEl>
                                      </p:cBhvr>
                                    </p:animEffect>
                                  </p:childTnLst>
                                </p:cTn>
                              </p:par>
                            </p:childTnLst>
                          </p:cTn>
                        </p:par>
                        <p:par>
                          <p:cTn id="16" fill="hold">
                            <p:stCondLst>
                              <p:cond delay="30"/>
                            </p:stCondLst>
                            <p:childTnLst>
                              <p:par>
                                <p:cTn id="17" presetID="10" presetClass="entr" presetSubtype="0" fill="hold" nodeType="after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10"/>
                                        <p:tgtEl>
                                          <p:spTgt spid="262"/>
                                        </p:tgtEl>
                                      </p:cBhvr>
                                    </p:animEffect>
                                  </p:childTnLst>
                                </p:cTn>
                              </p:par>
                            </p:childTnLst>
                          </p:cTn>
                        </p:par>
                        <p:par>
                          <p:cTn id="20" fill="hold">
                            <p:stCondLst>
                              <p:cond delay="40"/>
                            </p:stCondLst>
                            <p:childTnLst>
                              <p:par>
                                <p:cTn id="21" presetID="10" presetClass="entr" presetSubtype="0" fill="hold" nodeType="afterEffect">
                                  <p:stCondLst>
                                    <p:cond delay="0"/>
                                  </p:stCondLst>
                                  <p:childTnLst>
                                    <p:set>
                                      <p:cBhvr>
                                        <p:cTn id="22" dur="1" fill="hold">
                                          <p:stCondLst>
                                            <p:cond delay="0"/>
                                          </p:stCondLst>
                                        </p:cTn>
                                        <p:tgtEl>
                                          <p:spTgt spid="267"/>
                                        </p:tgtEl>
                                        <p:attrNameLst>
                                          <p:attrName>style.visibility</p:attrName>
                                        </p:attrNameLst>
                                      </p:cBhvr>
                                      <p:to>
                                        <p:strVal val="visible"/>
                                      </p:to>
                                    </p:set>
                                    <p:animEffect transition="in" filter="fade">
                                      <p:cBhvr>
                                        <p:cTn id="23" dur="10"/>
                                        <p:tgtEl>
                                          <p:spTgt spid="267"/>
                                        </p:tgtEl>
                                      </p:cBhvr>
                                    </p:animEffect>
                                  </p:childTnLst>
                                </p:cTn>
                              </p:par>
                            </p:childTnLst>
                          </p:cTn>
                        </p:par>
                        <p:par>
                          <p:cTn id="24" fill="hold">
                            <p:stCondLst>
                              <p:cond delay="50"/>
                            </p:stCondLst>
                            <p:childTnLst>
                              <p:par>
                                <p:cTn id="25" presetID="10" presetClass="entr" presetSubtype="0" fill="hold" nodeType="afterEffect">
                                  <p:stCondLst>
                                    <p:cond delay="0"/>
                                  </p:stCondLst>
                                  <p:childTnLst>
                                    <p:set>
                                      <p:cBhvr>
                                        <p:cTn id="26" dur="1" fill="hold">
                                          <p:stCondLst>
                                            <p:cond delay="0"/>
                                          </p:stCondLst>
                                        </p:cTn>
                                        <p:tgtEl>
                                          <p:spTgt spid="273"/>
                                        </p:tgtEl>
                                        <p:attrNameLst>
                                          <p:attrName>style.visibility</p:attrName>
                                        </p:attrNameLst>
                                      </p:cBhvr>
                                      <p:to>
                                        <p:strVal val="visible"/>
                                      </p:to>
                                    </p:set>
                                    <p:animEffect transition="in" filter="fade">
                                      <p:cBhvr>
                                        <p:cTn id="27" dur="1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sp>
        <p:nvSpPr>
          <p:cNvPr id="278" name="Google Shape;278;p43"/>
          <p:cNvSpPr txBox="1">
            <a:spLocks noGrp="1"/>
          </p:cNvSpPr>
          <p:nvPr>
            <p:ph type="body" idx="1"/>
          </p:nvPr>
        </p:nvSpPr>
        <p:spPr>
          <a:xfrm>
            <a:off x="2310200" y="1045950"/>
            <a:ext cx="5971500" cy="3051600"/>
          </a:xfrm>
          <a:prstGeom prst="rect">
            <a:avLst/>
          </a:prstGeom>
          <a:noFill/>
          <a:ln>
            <a:noFill/>
          </a:ln>
        </p:spPr>
        <p:txBody>
          <a:bodyPr spcFirstLastPara="1" wrap="square" lIns="91425" tIns="45700" rIns="91425" bIns="45700" anchor="t" anchorCtr="0">
            <a:normAutofit fontScale="70000" lnSpcReduction="20000"/>
          </a:bodyPr>
          <a:lstStyle/>
          <a:p>
            <a:pPr marL="342900" lvl="0" indent="0" algn="l" rtl="0">
              <a:lnSpc>
                <a:spcPct val="100000"/>
              </a:lnSpc>
              <a:spcBef>
                <a:spcPts val="0"/>
              </a:spcBef>
              <a:spcAft>
                <a:spcPts val="0"/>
              </a:spcAft>
              <a:buSzPct val="100000"/>
              <a:buNone/>
            </a:pPr>
            <a:endParaRPr dirty="0"/>
          </a:p>
          <a:p>
            <a:pPr marL="342900" lvl="0" indent="-289560" algn="l" rtl="0">
              <a:lnSpc>
                <a:spcPct val="100000"/>
              </a:lnSpc>
              <a:spcBef>
                <a:spcPts val="560"/>
              </a:spcBef>
              <a:spcAft>
                <a:spcPts val="0"/>
              </a:spcAft>
              <a:buClr>
                <a:srgbClr val="366092"/>
              </a:buClr>
              <a:buSzPct val="100000"/>
              <a:buChar char="•"/>
            </a:pPr>
            <a:r>
              <a:rPr lang="ro" dirty="0"/>
              <a:t>PERLA este un obiect rotund din sidef, având nuanțe de verde, auriu, roz și negre. Scoicile producătoare de perle sunt STRIDIILE. Perlele se găsesc în interiorul stridiilor; </a:t>
            </a:r>
            <a:endParaRPr dirty="0"/>
          </a:p>
          <a:p>
            <a:pPr marL="342900" lvl="0" indent="-289560" algn="l" rtl="0">
              <a:lnSpc>
                <a:spcPct val="100000"/>
              </a:lnSpc>
              <a:spcBef>
                <a:spcPts val="560"/>
              </a:spcBef>
              <a:spcAft>
                <a:spcPts val="0"/>
              </a:spcAft>
              <a:buClr>
                <a:srgbClr val="366092"/>
              </a:buClr>
              <a:buSzPct val="100000"/>
              <a:buChar char="•"/>
            </a:pPr>
            <a:r>
              <a:rPr lang="ro" dirty="0"/>
              <a:t>PERLELE pot fi </a:t>
            </a:r>
            <a:r>
              <a:rPr lang="ro" dirty="0">
                <a:solidFill>
                  <a:srgbClr val="002060"/>
                </a:solidFill>
              </a:rPr>
              <a:t>naturale ( adevărate)</a:t>
            </a:r>
            <a:r>
              <a:rPr lang="ro" dirty="0"/>
              <a:t> şi de </a:t>
            </a:r>
            <a:r>
              <a:rPr lang="ro" dirty="0">
                <a:solidFill>
                  <a:srgbClr val="002060"/>
                </a:solidFill>
              </a:rPr>
              <a:t>cultură( false);</a:t>
            </a:r>
            <a:endParaRPr dirty="0"/>
          </a:p>
          <a:p>
            <a:pPr marL="342900" lvl="0" indent="-289560" algn="l" rtl="0">
              <a:lnSpc>
                <a:spcPct val="100000"/>
              </a:lnSpc>
              <a:spcBef>
                <a:spcPts val="560"/>
              </a:spcBef>
              <a:spcAft>
                <a:spcPts val="0"/>
              </a:spcAft>
              <a:buClr>
                <a:srgbClr val="002060"/>
              </a:buClr>
              <a:buSzPct val="100000"/>
              <a:buChar char="•"/>
            </a:pPr>
            <a:r>
              <a:rPr lang="ro" dirty="0">
                <a:solidFill>
                  <a:srgbClr val="002060"/>
                </a:solidFill>
              </a:rPr>
              <a:t>Cum arată perla în scoică? </a:t>
            </a:r>
            <a:endParaRPr dirty="0">
              <a:solidFill>
                <a:srgbClr val="002060"/>
              </a:solidFill>
            </a:endParaRPr>
          </a:p>
          <a:p>
            <a:pPr marL="342900" lvl="0" indent="-165100" algn="l" rtl="0">
              <a:lnSpc>
                <a:spcPct val="100000"/>
              </a:lnSpc>
              <a:spcBef>
                <a:spcPts val="560"/>
              </a:spcBef>
              <a:spcAft>
                <a:spcPts val="0"/>
              </a:spcAft>
              <a:buClr>
                <a:srgbClr val="366092"/>
              </a:buClr>
              <a:buSzPct val="100000"/>
              <a:buNone/>
            </a:pPr>
            <a:endParaRPr dirty="0"/>
          </a:p>
          <a:p>
            <a:pPr marL="342900" lvl="0" indent="-289560" algn="l" rtl="0">
              <a:lnSpc>
                <a:spcPct val="100000"/>
              </a:lnSpc>
              <a:spcBef>
                <a:spcPts val="560"/>
              </a:spcBef>
              <a:spcAft>
                <a:spcPts val="0"/>
              </a:spcAft>
              <a:buClr>
                <a:srgbClr val="366092"/>
              </a:buClr>
              <a:buSzPct val="100000"/>
              <a:buChar char="•"/>
            </a:pPr>
            <a:r>
              <a:rPr lang="ro" dirty="0"/>
              <a:t>Apasă  </a:t>
            </a:r>
            <a:r>
              <a:rPr lang="ro" u="sng" dirty="0">
                <a:solidFill>
                  <a:schemeClr val="hlink"/>
                </a:solidFill>
                <a:hlinkClick r:id="rId4"/>
              </a:rPr>
              <a:t>AICI</a:t>
            </a:r>
            <a:endParaRPr dirty="0"/>
          </a:p>
        </p:txBody>
      </p:sp>
      <p:pic>
        <p:nvPicPr>
          <p:cNvPr id="279" name="Google Shape;279;p43"/>
          <p:cNvPicPr preferRelativeResize="0"/>
          <p:nvPr/>
        </p:nvPicPr>
        <p:blipFill rotWithShape="1">
          <a:blip r:embed="rId5">
            <a:alphaModFix/>
          </a:blip>
          <a:srcRect/>
          <a:stretch/>
        </p:blipFill>
        <p:spPr>
          <a:xfrm>
            <a:off x="7150600" y="88013"/>
            <a:ext cx="978694" cy="928688"/>
          </a:xfrm>
          <a:prstGeom prst="rect">
            <a:avLst/>
          </a:prstGeom>
          <a:noFill/>
          <a:ln>
            <a:noFill/>
          </a:ln>
        </p:spPr>
      </p:pic>
      <p:sp>
        <p:nvSpPr>
          <p:cNvPr id="280" name="Google Shape;280;p43"/>
          <p:cNvSpPr txBox="1"/>
          <p:nvPr/>
        </p:nvSpPr>
        <p:spPr>
          <a:xfrm>
            <a:off x="1916254" y="493500"/>
            <a:ext cx="3456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o" sz="2800" b="0" i="0" u="none" strike="noStrike" cap="none">
                <a:solidFill>
                  <a:schemeClr val="lt1"/>
                </a:solidFill>
                <a:latin typeface="Calibri"/>
                <a:ea typeface="Calibri"/>
                <a:cs typeface="Calibri"/>
                <a:sym typeface="Calibri"/>
              </a:rPr>
              <a:t>Ce sunt PERLELE?</a:t>
            </a:r>
            <a:endParaRPr sz="2800" b="0" i="0" u="none" strike="noStrike" cap="none">
              <a:solidFill>
                <a:schemeClr val="lt1"/>
              </a:solidFill>
              <a:latin typeface="Calibri"/>
              <a:ea typeface="Calibri"/>
              <a:cs typeface="Calibri"/>
              <a:sym typeface="Calibri"/>
            </a:endParaRPr>
          </a:p>
        </p:txBody>
      </p:sp>
      <p:sp>
        <p:nvSpPr>
          <p:cNvPr id="281" name="Google Shape;281;p43">
            <a:hlinkClick r:id="rId6" action="ppaction://hlinksldjump"/>
          </p:cNvPr>
          <p:cNvSpPr/>
          <p:nvPr/>
        </p:nvSpPr>
        <p:spPr>
          <a:xfrm rot="-5400000">
            <a:off x="8377518" y="4373521"/>
            <a:ext cx="612657" cy="581720"/>
          </a:xfrm>
          <a:custGeom>
            <a:avLst/>
            <a:gdLst/>
            <a:ahLst/>
            <a:cxnLst/>
            <a:rect l="l" t="t" r="r" b="b"/>
            <a:pathLst>
              <a:path w="120000" h="120000" extrusionOk="0">
                <a:moveTo>
                  <a:pt x="0" y="0"/>
                </a:moveTo>
                <a:lnTo>
                  <a:pt x="120000" y="0"/>
                </a:lnTo>
                <a:lnTo>
                  <a:pt x="120000" y="120000"/>
                </a:lnTo>
                <a:lnTo>
                  <a:pt x="0" y="120000"/>
                </a:lnTo>
                <a:close/>
                <a:moveTo>
                  <a:pt x="102728" y="37500"/>
                </a:moveTo>
                <a:lnTo>
                  <a:pt x="81364" y="15000"/>
                </a:lnTo>
                <a:lnTo>
                  <a:pt x="60000" y="37500"/>
                </a:lnTo>
                <a:lnTo>
                  <a:pt x="70682" y="37500"/>
                </a:lnTo>
                <a:lnTo>
                  <a:pt x="70682" y="71250"/>
                </a:lnTo>
                <a:cubicBezTo>
                  <a:pt x="70682" y="77463"/>
                  <a:pt x="65899" y="82500"/>
                  <a:pt x="60000" y="82500"/>
                </a:cubicBezTo>
                <a:lnTo>
                  <a:pt x="49318" y="82500"/>
                </a:lnTo>
                <a:cubicBezTo>
                  <a:pt x="43419" y="82500"/>
                  <a:pt x="38636" y="77463"/>
                  <a:pt x="38636" y="71250"/>
                </a:cubicBezTo>
                <a:lnTo>
                  <a:pt x="38636" y="37500"/>
                </a:lnTo>
                <a:lnTo>
                  <a:pt x="17272" y="37500"/>
                </a:lnTo>
                <a:lnTo>
                  <a:pt x="17272" y="71250"/>
                </a:lnTo>
                <a:cubicBezTo>
                  <a:pt x="17272" y="89890"/>
                  <a:pt x="31620" y="105000"/>
                  <a:pt x="49318" y="105000"/>
                </a:cubicBezTo>
                <a:lnTo>
                  <a:pt x="60000" y="105000"/>
                </a:lnTo>
                <a:cubicBezTo>
                  <a:pt x="77698" y="105000"/>
                  <a:pt x="92046" y="89890"/>
                  <a:pt x="92046" y="71250"/>
                </a:cubicBezTo>
                <a:lnTo>
                  <a:pt x="92046" y="37500"/>
                </a:lnTo>
                <a:close/>
              </a:path>
              <a:path w="120000" h="120000" fill="darken" extrusionOk="0">
                <a:moveTo>
                  <a:pt x="102728" y="37500"/>
                </a:moveTo>
                <a:lnTo>
                  <a:pt x="81364" y="15000"/>
                </a:lnTo>
                <a:lnTo>
                  <a:pt x="60000" y="37500"/>
                </a:lnTo>
                <a:lnTo>
                  <a:pt x="70682" y="37500"/>
                </a:lnTo>
                <a:lnTo>
                  <a:pt x="70682" y="71250"/>
                </a:lnTo>
                <a:cubicBezTo>
                  <a:pt x="70682" y="77463"/>
                  <a:pt x="65899" y="82500"/>
                  <a:pt x="60000" y="82500"/>
                </a:cubicBezTo>
                <a:lnTo>
                  <a:pt x="49318" y="82500"/>
                </a:lnTo>
                <a:cubicBezTo>
                  <a:pt x="43419" y="82500"/>
                  <a:pt x="38636" y="77463"/>
                  <a:pt x="38636" y="71250"/>
                </a:cubicBezTo>
                <a:lnTo>
                  <a:pt x="38636" y="37500"/>
                </a:lnTo>
                <a:lnTo>
                  <a:pt x="17272" y="37500"/>
                </a:lnTo>
                <a:lnTo>
                  <a:pt x="17272" y="71250"/>
                </a:lnTo>
                <a:cubicBezTo>
                  <a:pt x="17272" y="89890"/>
                  <a:pt x="31620" y="105000"/>
                  <a:pt x="49318" y="105000"/>
                </a:cubicBezTo>
                <a:lnTo>
                  <a:pt x="60000" y="105000"/>
                </a:lnTo>
                <a:cubicBezTo>
                  <a:pt x="77698" y="105000"/>
                  <a:pt x="92046" y="89890"/>
                  <a:pt x="92046" y="71250"/>
                </a:cubicBezTo>
                <a:lnTo>
                  <a:pt x="92046" y="37500"/>
                </a:lnTo>
                <a:close/>
              </a:path>
              <a:path w="120000" h="120000" fill="none" extrusionOk="0">
                <a:moveTo>
                  <a:pt x="102728" y="37500"/>
                </a:moveTo>
                <a:lnTo>
                  <a:pt x="92046" y="37500"/>
                </a:lnTo>
                <a:lnTo>
                  <a:pt x="92046" y="71250"/>
                </a:lnTo>
                <a:lnTo>
                  <a:pt x="92046" y="71250"/>
                </a:lnTo>
                <a:cubicBezTo>
                  <a:pt x="92046" y="89890"/>
                  <a:pt x="77698" y="105000"/>
                  <a:pt x="60000" y="105000"/>
                </a:cubicBezTo>
                <a:lnTo>
                  <a:pt x="49318" y="105000"/>
                </a:lnTo>
                <a:lnTo>
                  <a:pt x="49318" y="105000"/>
                </a:lnTo>
                <a:cubicBezTo>
                  <a:pt x="31620" y="105000"/>
                  <a:pt x="17272" y="89890"/>
                  <a:pt x="17272" y="71250"/>
                </a:cubicBezTo>
                <a:lnTo>
                  <a:pt x="17272" y="37500"/>
                </a:lnTo>
                <a:lnTo>
                  <a:pt x="38636" y="37500"/>
                </a:lnTo>
                <a:lnTo>
                  <a:pt x="38636" y="71250"/>
                </a:lnTo>
                <a:cubicBezTo>
                  <a:pt x="38636" y="77463"/>
                  <a:pt x="43419" y="82500"/>
                  <a:pt x="49318" y="82500"/>
                </a:cubicBezTo>
                <a:lnTo>
                  <a:pt x="60000" y="82500"/>
                </a:lnTo>
                <a:cubicBezTo>
                  <a:pt x="65899" y="82500"/>
                  <a:pt x="70682" y="77463"/>
                  <a:pt x="70682" y="71250"/>
                </a:cubicBezTo>
                <a:lnTo>
                  <a:pt x="70682" y="37500"/>
                </a:lnTo>
                <a:lnTo>
                  <a:pt x="60000" y="37500"/>
                </a:lnTo>
                <a:lnTo>
                  <a:pt x="81364"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2" name="Google Shape;282;p43">
            <a:hlinkClick r:id="rId7"/>
          </p:cNvPr>
          <p:cNvPicPr preferRelativeResize="0"/>
          <p:nvPr/>
        </p:nvPicPr>
        <p:blipFill rotWithShape="1">
          <a:blip r:embed="rId8">
            <a:alphaModFix/>
          </a:blip>
          <a:srcRect/>
          <a:stretch/>
        </p:blipFill>
        <p:spPr>
          <a:xfrm>
            <a:off x="5608455" y="2626365"/>
            <a:ext cx="1357122" cy="17316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body" idx="2"/>
          </p:nvPr>
        </p:nvSpPr>
        <p:spPr>
          <a:xfrm>
            <a:off x="601669" y="1655520"/>
            <a:ext cx="7787955" cy="2143274"/>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100000"/>
              </a:lnSpc>
              <a:spcBef>
                <a:spcPts val="0"/>
              </a:spcBef>
              <a:spcAft>
                <a:spcPts val="0"/>
              </a:spcAft>
              <a:buClr>
                <a:srgbClr val="000000"/>
              </a:buClr>
              <a:buSzPct val="108107"/>
              <a:buNone/>
            </a:pPr>
            <a:r>
              <a:rPr lang="ro" sz="2000">
                <a:solidFill>
                  <a:srgbClr val="000000"/>
                </a:solidFill>
                <a:latin typeface="Times New Roman"/>
                <a:ea typeface="Times New Roman"/>
                <a:cs typeface="Times New Roman"/>
                <a:sym typeface="Times New Roman"/>
              </a:rPr>
              <a:t>       Perlele naturale iau naștere atunci când între cochilie și manta pătrunde un corp străin (un parazit micro-organic sau un fir de nisip). Acesta irită mantaua care începe să secrete sidef, pentru a se proteja de o posibilă iritație. Molusca depune în jurul acelui corp mii și mii de straturi concentrice de sidef, care este perla. Acest proces poate dura între 10 și 20 de ani. Fiecare moluscă, secretă o culoare proprie de sidef. De aici rezultă unicitatea și marea diversitate de culori și irizări ale perlelor.  </a:t>
            </a:r>
            <a:endParaRPr/>
          </a:p>
          <a:p>
            <a:pPr marL="0" lvl="0" indent="0" algn="just" rtl="0">
              <a:lnSpc>
                <a:spcPct val="100000"/>
              </a:lnSpc>
              <a:spcBef>
                <a:spcPts val="0"/>
              </a:spcBef>
              <a:spcAft>
                <a:spcPts val="0"/>
              </a:spcAft>
              <a:buClr>
                <a:srgbClr val="000000"/>
              </a:buClr>
              <a:buSzPct val="108107"/>
              <a:buNone/>
            </a:pPr>
            <a:endParaRPr sz="20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0"/>
              </a:spcAft>
              <a:buClr>
                <a:srgbClr val="000000"/>
              </a:buClr>
              <a:buSzPct val="108107"/>
              <a:buNone/>
            </a:pPr>
            <a:r>
              <a:rPr lang="ro" sz="2000">
                <a:solidFill>
                  <a:srgbClr val="000000"/>
                </a:solidFill>
                <a:latin typeface="Times New Roman"/>
                <a:ea typeface="Times New Roman"/>
                <a:cs typeface="Times New Roman"/>
                <a:sym typeface="Times New Roman"/>
              </a:rPr>
              <a:t>Apasă pe imagine ca să </a:t>
            </a:r>
            <a:r>
              <a:rPr lang="ro" sz="2000">
                <a:solidFill>
                  <a:schemeClr val="dk1"/>
                </a:solidFill>
                <a:latin typeface="Times New Roman"/>
                <a:ea typeface="Times New Roman"/>
                <a:cs typeface="Times New Roman"/>
                <a:sym typeface="Times New Roman"/>
              </a:rPr>
              <a:t>vezi un film despre cum se formeză o perlă.</a:t>
            </a:r>
            <a:r>
              <a:rPr lang="ro" sz="2000">
                <a:solidFill>
                  <a:srgbClr val="000000"/>
                </a:solidFill>
                <a:latin typeface="Times New Roman"/>
                <a:ea typeface="Times New Roman"/>
                <a:cs typeface="Times New Roman"/>
                <a:sym typeface="Times New Roman"/>
              </a:rPr>
              <a:t>. </a:t>
            </a:r>
            <a:endParaRPr sz="2000">
              <a:solidFill>
                <a:srgbClr val="000000"/>
              </a:solidFill>
              <a:latin typeface="Times New Roman"/>
              <a:ea typeface="Times New Roman"/>
              <a:cs typeface="Times New Roman"/>
              <a:sym typeface="Times New Roman"/>
            </a:endParaRPr>
          </a:p>
          <a:p>
            <a:pPr marL="342900" lvl="0" indent="-190500" algn="l" rtl="0">
              <a:lnSpc>
                <a:spcPct val="100000"/>
              </a:lnSpc>
              <a:spcBef>
                <a:spcPts val="480"/>
              </a:spcBef>
              <a:spcAft>
                <a:spcPts val="0"/>
              </a:spcAft>
              <a:buClr>
                <a:srgbClr val="366092"/>
              </a:buClr>
              <a:buSzPct val="108108"/>
              <a:buNone/>
            </a:pPr>
            <a:endParaRPr/>
          </a:p>
        </p:txBody>
      </p:sp>
      <p:sp>
        <p:nvSpPr>
          <p:cNvPr id="288" name="Google Shape;288;p44"/>
          <p:cNvSpPr txBox="1"/>
          <p:nvPr/>
        </p:nvSpPr>
        <p:spPr>
          <a:xfrm>
            <a:off x="296260" y="1205671"/>
            <a:ext cx="5497381" cy="3924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ro" sz="2800" b="0" i="0" u="none" strike="noStrike" cap="none">
                <a:solidFill>
                  <a:schemeClr val="lt1"/>
                </a:solidFill>
                <a:latin typeface="Calibri"/>
                <a:ea typeface="Calibri"/>
                <a:cs typeface="Calibri"/>
                <a:sym typeface="Calibri"/>
              </a:rPr>
              <a:t>Cum iau naştere perlele naturale?</a:t>
            </a:r>
            <a:endParaRPr sz="2800" b="0" i="0" u="none" strike="noStrike" cap="none">
              <a:solidFill>
                <a:schemeClr val="lt1"/>
              </a:solidFill>
              <a:latin typeface="Calibri"/>
              <a:ea typeface="Calibri"/>
              <a:cs typeface="Calibri"/>
              <a:sym typeface="Calibri"/>
            </a:endParaRPr>
          </a:p>
        </p:txBody>
      </p:sp>
      <p:pic>
        <p:nvPicPr>
          <p:cNvPr id="289" name="Google Shape;289;p44"/>
          <p:cNvPicPr preferRelativeResize="0"/>
          <p:nvPr/>
        </p:nvPicPr>
        <p:blipFill rotWithShape="1">
          <a:blip r:embed="rId3">
            <a:alphaModFix/>
          </a:blip>
          <a:srcRect/>
          <a:stretch/>
        </p:blipFill>
        <p:spPr>
          <a:xfrm>
            <a:off x="152400" y="114300"/>
            <a:ext cx="978694" cy="928688"/>
          </a:xfrm>
          <a:prstGeom prst="rect">
            <a:avLst/>
          </a:prstGeom>
          <a:noFill/>
          <a:ln>
            <a:noFill/>
          </a:ln>
        </p:spPr>
      </p:pic>
      <p:pic>
        <p:nvPicPr>
          <p:cNvPr id="290" name="Google Shape;290;p44">
            <a:hlinkClick r:id="rId4"/>
          </p:cNvPr>
          <p:cNvPicPr preferRelativeResize="0"/>
          <p:nvPr/>
        </p:nvPicPr>
        <p:blipFill rotWithShape="1">
          <a:blip r:embed="rId5">
            <a:alphaModFix/>
          </a:blip>
          <a:srcRect/>
          <a:stretch/>
        </p:blipFill>
        <p:spPr>
          <a:xfrm>
            <a:off x="2797758" y="3740398"/>
            <a:ext cx="1895275" cy="1027650"/>
          </a:xfrm>
          <a:prstGeom prst="rect">
            <a:avLst/>
          </a:prstGeom>
          <a:noFill/>
          <a:ln>
            <a:noFill/>
          </a:ln>
        </p:spPr>
      </p:pic>
      <p:sp>
        <p:nvSpPr>
          <p:cNvPr id="291" name="Google Shape;291;p44">
            <a:hlinkClick r:id="rId6" action="ppaction://hlinksldjump"/>
          </p:cNvPr>
          <p:cNvSpPr/>
          <p:nvPr/>
        </p:nvSpPr>
        <p:spPr>
          <a:xfrm rot="-5400000">
            <a:off x="8276663" y="4212570"/>
            <a:ext cx="659175" cy="742481"/>
          </a:xfrm>
          <a:custGeom>
            <a:avLst/>
            <a:gdLst/>
            <a:ahLst/>
            <a:cxnLst/>
            <a:rect l="l" t="t" r="r" b="b"/>
            <a:pathLst>
              <a:path w="120000" h="120000" extrusionOk="0">
                <a:moveTo>
                  <a:pt x="0" y="0"/>
                </a:moveTo>
                <a:lnTo>
                  <a:pt x="120000" y="0"/>
                </a:lnTo>
                <a:lnTo>
                  <a:pt x="120000" y="120000"/>
                </a:lnTo>
                <a:lnTo>
                  <a:pt x="0" y="120000"/>
                </a:lnTo>
                <a:close/>
                <a:moveTo>
                  <a:pt x="105000" y="40024"/>
                </a:moveTo>
                <a:lnTo>
                  <a:pt x="82500" y="20049"/>
                </a:lnTo>
                <a:lnTo>
                  <a:pt x="60000" y="40024"/>
                </a:lnTo>
                <a:lnTo>
                  <a:pt x="71250" y="40024"/>
                </a:lnTo>
                <a:lnTo>
                  <a:pt x="71250" y="69988"/>
                </a:lnTo>
                <a:cubicBezTo>
                  <a:pt x="71250" y="75504"/>
                  <a:pt x="66213" y="79976"/>
                  <a:pt x="60000" y="79976"/>
                </a:cubicBezTo>
                <a:lnTo>
                  <a:pt x="48750" y="79976"/>
                </a:lnTo>
                <a:cubicBezTo>
                  <a:pt x="42537" y="79976"/>
                  <a:pt x="37500" y="75504"/>
                  <a:pt x="37500" y="69988"/>
                </a:cubicBezTo>
                <a:lnTo>
                  <a:pt x="37500" y="40024"/>
                </a:lnTo>
                <a:lnTo>
                  <a:pt x="15000" y="40024"/>
                </a:lnTo>
                <a:lnTo>
                  <a:pt x="15000" y="69988"/>
                </a:lnTo>
                <a:cubicBezTo>
                  <a:pt x="15000" y="86536"/>
                  <a:pt x="30110" y="99951"/>
                  <a:pt x="48750" y="99951"/>
                </a:cubicBezTo>
                <a:lnTo>
                  <a:pt x="60000" y="99951"/>
                </a:lnTo>
                <a:cubicBezTo>
                  <a:pt x="78640" y="99951"/>
                  <a:pt x="93750" y="86536"/>
                  <a:pt x="93750" y="69988"/>
                </a:cubicBezTo>
                <a:lnTo>
                  <a:pt x="93750" y="40024"/>
                </a:lnTo>
                <a:close/>
              </a:path>
              <a:path w="120000" h="120000" fill="darken" extrusionOk="0">
                <a:moveTo>
                  <a:pt x="105000" y="40024"/>
                </a:moveTo>
                <a:lnTo>
                  <a:pt x="82500" y="20049"/>
                </a:lnTo>
                <a:lnTo>
                  <a:pt x="60000" y="40024"/>
                </a:lnTo>
                <a:lnTo>
                  <a:pt x="71250" y="40024"/>
                </a:lnTo>
                <a:lnTo>
                  <a:pt x="71250" y="69988"/>
                </a:lnTo>
                <a:cubicBezTo>
                  <a:pt x="71250" y="75504"/>
                  <a:pt x="66213" y="79976"/>
                  <a:pt x="60000" y="79976"/>
                </a:cubicBezTo>
                <a:lnTo>
                  <a:pt x="48750" y="79976"/>
                </a:lnTo>
                <a:cubicBezTo>
                  <a:pt x="42537" y="79976"/>
                  <a:pt x="37500" y="75504"/>
                  <a:pt x="37500" y="69988"/>
                </a:cubicBezTo>
                <a:lnTo>
                  <a:pt x="37500" y="40024"/>
                </a:lnTo>
                <a:lnTo>
                  <a:pt x="15000" y="40024"/>
                </a:lnTo>
                <a:lnTo>
                  <a:pt x="15000" y="69988"/>
                </a:lnTo>
                <a:cubicBezTo>
                  <a:pt x="15000" y="86536"/>
                  <a:pt x="30110" y="99951"/>
                  <a:pt x="48750" y="99951"/>
                </a:cubicBezTo>
                <a:lnTo>
                  <a:pt x="60000" y="99951"/>
                </a:lnTo>
                <a:cubicBezTo>
                  <a:pt x="78640" y="99951"/>
                  <a:pt x="93750" y="86536"/>
                  <a:pt x="93750" y="69988"/>
                </a:cubicBezTo>
                <a:lnTo>
                  <a:pt x="93750" y="40024"/>
                </a:lnTo>
                <a:close/>
              </a:path>
              <a:path w="120000" h="120000" fill="none" extrusionOk="0">
                <a:moveTo>
                  <a:pt x="105000" y="40024"/>
                </a:moveTo>
                <a:lnTo>
                  <a:pt x="93750" y="40024"/>
                </a:lnTo>
                <a:lnTo>
                  <a:pt x="93750" y="69988"/>
                </a:lnTo>
                <a:lnTo>
                  <a:pt x="93750" y="69988"/>
                </a:lnTo>
                <a:cubicBezTo>
                  <a:pt x="93750" y="86536"/>
                  <a:pt x="78640" y="99951"/>
                  <a:pt x="60000" y="99951"/>
                </a:cubicBezTo>
                <a:lnTo>
                  <a:pt x="48750" y="99951"/>
                </a:lnTo>
                <a:cubicBezTo>
                  <a:pt x="30110" y="99951"/>
                  <a:pt x="15000" y="86536"/>
                  <a:pt x="15000" y="69988"/>
                </a:cubicBezTo>
                <a:lnTo>
                  <a:pt x="15000" y="40024"/>
                </a:lnTo>
                <a:lnTo>
                  <a:pt x="37500" y="40024"/>
                </a:lnTo>
                <a:lnTo>
                  <a:pt x="37500" y="69988"/>
                </a:lnTo>
                <a:cubicBezTo>
                  <a:pt x="37500" y="75504"/>
                  <a:pt x="42537" y="79976"/>
                  <a:pt x="48750" y="79976"/>
                </a:cubicBezTo>
                <a:lnTo>
                  <a:pt x="60000" y="79976"/>
                </a:lnTo>
                <a:cubicBezTo>
                  <a:pt x="66213" y="79976"/>
                  <a:pt x="71250" y="75504"/>
                  <a:pt x="71250" y="69988"/>
                </a:cubicBezTo>
                <a:lnTo>
                  <a:pt x="71250" y="40024"/>
                </a:lnTo>
                <a:lnTo>
                  <a:pt x="60000" y="40024"/>
                </a:lnTo>
                <a:lnTo>
                  <a:pt x="82500" y="20049"/>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
                                        <p:tgtEl>
                                          <p:spTgt spid="288"/>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287">
                                            <p:txEl>
                                              <p:pRg st="0" end="0"/>
                                            </p:txEl>
                                          </p:spTgt>
                                        </p:tgtEl>
                                        <p:attrNameLst>
                                          <p:attrName>style.visibility</p:attrName>
                                        </p:attrNameLst>
                                      </p:cBhvr>
                                      <p:to>
                                        <p:strVal val="visible"/>
                                      </p:to>
                                    </p:set>
                                    <p:animEffect transition="in" filter="fade">
                                      <p:cBhvr>
                                        <p:cTn id="11" dur="500"/>
                                        <p:tgtEl>
                                          <p:spTgt spid="287">
                                            <p:txEl>
                                              <p:pRg st="0" end="0"/>
                                            </p:txEl>
                                          </p:spTgt>
                                        </p:tgtEl>
                                      </p:cBhvr>
                                    </p:animEffect>
                                  </p:childTnLst>
                                </p:cTn>
                              </p:par>
                            </p:childTnLst>
                          </p:cTn>
                        </p:par>
                        <p:par>
                          <p:cTn id="12" fill="hold">
                            <p:stCondLst>
                              <p:cond delay="510"/>
                            </p:stCondLst>
                            <p:childTnLst>
                              <p:par>
                                <p:cTn id="13" presetID="10" presetClass="entr" presetSubtype="0" fill="hold" nodeType="after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animEffect transition="in" filter="fade">
                                      <p:cBhvr>
                                        <p:cTn id="15" dur="500"/>
                                        <p:tgtEl>
                                          <p:spTgt spid="287">
                                            <p:txEl>
                                              <p:pRg st="1" end="1"/>
                                            </p:txEl>
                                          </p:spTgt>
                                        </p:tgtEl>
                                      </p:cBhvr>
                                    </p:animEffect>
                                  </p:childTnLst>
                                </p:cTn>
                              </p:par>
                            </p:childTnLst>
                          </p:cTn>
                        </p:par>
                        <p:par>
                          <p:cTn id="16" fill="hold">
                            <p:stCondLst>
                              <p:cond delay="1010"/>
                            </p:stCondLst>
                            <p:childTnLst>
                              <p:par>
                                <p:cTn id="17" presetID="10" presetClass="entr" presetSubtype="0" fill="hold" nodeType="afterEffect">
                                  <p:stCondLst>
                                    <p:cond delay="0"/>
                                  </p:stCondLst>
                                  <p:childTnLst>
                                    <p:set>
                                      <p:cBhvr>
                                        <p:cTn id="18" dur="1" fill="hold">
                                          <p:stCondLst>
                                            <p:cond delay="0"/>
                                          </p:stCondLst>
                                        </p:cTn>
                                        <p:tgtEl>
                                          <p:spTgt spid="287">
                                            <p:txEl>
                                              <p:pRg st="2" end="2"/>
                                            </p:txEl>
                                          </p:spTgt>
                                        </p:tgtEl>
                                        <p:attrNameLst>
                                          <p:attrName>style.visibility</p:attrName>
                                        </p:attrNameLst>
                                      </p:cBhvr>
                                      <p:to>
                                        <p:strVal val="visible"/>
                                      </p:to>
                                    </p:set>
                                    <p:animEffect transition="in" filter="fade">
                                      <p:cBhvr>
                                        <p:cTn id="19" dur="500"/>
                                        <p:tgtEl>
                                          <p:spTgt spid="287">
                                            <p:txEl>
                                              <p:pRg st="2" end="2"/>
                                            </p:txEl>
                                          </p:spTgt>
                                        </p:tgtEl>
                                      </p:cBhvr>
                                    </p:animEffect>
                                  </p:childTnLst>
                                </p:cTn>
                              </p:par>
                            </p:childTnLst>
                          </p:cTn>
                        </p:par>
                        <p:par>
                          <p:cTn id="20" fill="hold">
                            <p:stCondLst>
                              <p:cond delay="1510"/>
                            </p:stCondLst>
                            <p:childTnLst>
                              <p:par>
                                <p:cTn id="21" presetID="10" presetClass="entr" presetSubtype="0" fill="hold" nodeType="afterEffect">
                                  <p:stCondLst>
                                    <p:cond delay="0"/>
                                  </p:stCondLst>
                                  <p:childTnLst>
                                    <p:set>
                                      <p:cBhvr>
                                        <p:cTn id="22" dur="1" fill="hold">
                                          <p:stCondLst>
                                            <p:cond delay="0"/>
                                          </p:stCondLst>
                                        </p:cTn>
                                        <p:tgtEl>
                                          <p:spTgt spid="287">
                                            <p:txEl>
                                              <p:pRg st="3" end="3"/>
                                            </p:txEl>
                                          </p:spTgt>
                                        </p:tgtEl>
                                        <p:attrNameLst>
                                          <p:attrName>style.visibility</p:attrName>
                                        </p:attrNameLst>
                                      </p:cBhvr>
                                      <p:to>
                                        <p:strVal val="visible"/>
                                      </p:to>
                                    </p:set>
                                    <p:animEffect transition="in" filter="fade">
                                      <p:cBhvr>
                                        <p:cTn id="23" dur="500"/>
                                        <p:tgtEl>
                                          <p:spTgt spid="287">
                                            <p:txEl>
                                              <p:pRg st="3" end="3"/>
                                            </p:txEl>
                                          </p:spTgt>
                                        </p:tgtEl>
                                      </p:cBhvr>
                                    </p:animEffect>
                                  </p:childTnLst>
                                </p:cTn>
                              </p:par>
                            </p:childTnLst>
                          </p:cTn>
                        </p:par>
                        <p:par>
                          <p:cTn id="24" fill="hold">
                            <p:stCondLst>
                              <p:cond delay="2010"/>
                            </p:stCondLst>
                            <p:childTnLst>
                              <p:par>
                                <p:cTn id="25" presetID="10" presetClass="entr" presetSubtype="0" fill="hold" nodeType="afterEffect">
                                  <p:stCondLst>
                                    <p:cond delay="0"/>
                                  </p:stCondLst>
                                  <p:childTnLst>
                                    <p:set>
                                      <p:cBhvr>
                                        <p:cTn id="26" dur="1" fill="hold">
                                          <p:stCondLst>
                                            <p:cond delay="0"/>
                                          </p:stCondLst>
                                        </p:cTn>
                                        <p:tgtEl>
                                          <p:spTgt spid="290"/>
                                        </p:tgtEl>
                                        <p:attrNameLst>
                                          <p:attrName>style.visibility</p:attrName>
                                        </p:attrNameLst>
                                      </p:cBhvr>
                                      <p:to>
                                        <p:strVal val="visible"/>
                                      </p:to>
                                    </p:set>
                                    <p:animEffect transition="in" filter="fade">
                                      <p:cBhvr>
                                        <p:cTn id="27" dur="25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601670" y="1426463"/>
            <a:ext cx="8076895" cy="399135"/>
          </a:xfrm>
          <a:prstGeom prst="rect">
            <a:avLst/>
          </a:prstGeom>
          <a:noFill/>
          <a:ln>
            <a:noFill/>
          </a:ln>
          <a:effectLst>
            <a:outerShdw blurRad="50800" dist="25400" dir="2700000" algn="ctr" rotWithShape="0">
              <a:srgbClr val="6F4001">
                <a:alpha val="91372"/>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ro"/>
              <a:t>Ce sunt perlele de cultură?</a:t>
            </a:r>
            <a:endParaRPr/>
          </a:p>
        </p:txBody>
      </p:sp>
      <p:sp>
        <p:nvSpPr>
          <p:cNvPr id="297" name="Google Shape;297;p45"/>
          <p:cNvSpPr txBox="1">
            <a:spLocks noGrp="1"/>
          </p:cNvSpPr>
          <p:nvPr>
            <p:ph type="body" idx="2"/>
          </p:nvPr>
        </p:nvSpPr>
        <p:spPr>
          <a:xfrm>
            <a:off x="601670" y="2113635"/>
            <a:ext cx="7177135" cy="227629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SzPct val="110599"/>
              <a:buNone/>
            </a:pPr>
            <a:r>
              <a:rPr lang="ro" sz="2800"/>
              <a:t>          Perlele de cultură par adevărate pe dinafară, dar sunt false pe dinauntru. Cultivatorii de perle pun o mărgică de sticlă în interiorul scoicii și o lasă acolo până ce se acoperă cu un strat subțire de sidef. Când învelișul este destul de dens ca să arate ca o perlă adevărată, scot mărgica din scoică și o vând la un preț mai mic. Dar pentru că sunt false în interior, perlele de cultură crapă și se tocesc ușor.</a:t>
            </a:r>
            <a:endParaRPr/>
          </a:p>
          <a:p>
            <a:pPr marL="0" lvl="0" indent="0" algn="l" rtl="0">
              <a:lnSpc>
                <a:spcPct val="100000"/>
              </a:lnSpc>
              <a:spcBef>
                <a:spcPts val="480"/>
              </a:spcBef>
              <a:spcAft>
                <a:spcPts val="0"/>
              </a:spcAft>
              <a:buClr>
                <a:srgbClr val="366092"/>
              </a:buClr>
              <a:buSzPct val="100000"/>
              <a:buNone/>
            </a:pPr>
            <a:endParaRPr/>
          </a:p>
        </p:txBody>
      </p:sp>
      <p:pic>
        <p:nvPicPr>
          <p:cNvPr id="298" name="Google Shape;298;p45"/>
          <p:cNvPicPr preferRelativeResize="0"/>
          <p:nvPr/>
        </p:nvPicPr>
        <p:blipFill rotWithShape="1">
          <a:blip r:embed="rId3">
            <a:alphaModFix/>
          </a:blip>
          <a:srcRect/>
          <a:stretch/>
        </p:blipFill>
        <p:spPr>
          <a:xfrm>
            <a:off x="304275" y="544050"/>
            <a:ext cx="841736" cy="798727"/>
          </a:xfrm>
          <a:prstGeom prst="rect">
            <a:avLst/>
          </a:prstGeom>
          <a:noFill/>
          <a:ln>
            <a:noFill/>
          </a:ln>
        </p:spPr>
      </p:pic>
      <p:sp>
        <p:nvSpPr>
          <p:cNvPr id="299" name="Google Shape;299;p45">
            <a:hlinkClick r:id="rId4" action="ppaction://hlinksldjump"/>
          </p:cNvPr>
          <p:cNvSpPr/>
          <p:nvPr/>
        </p:nvSpPr>
        <p:spPr>
          <a:xfrm rot="-5400000">
            <a:off x="8269942" y="4205433"/>
            <a:ext cx="679345" cy="749808"/>
          </a:xfrm>
          <a:custGeom>
            <a:avLst/>
            <a:gdLst/>
            <a:ahLst/>
            <a:cxnLst/>
            <a:rect l="l" t="t" r="r" b="b"/>
            <a:pathLst>
              <a:path w="120000" h="120000" extrusionOk="0">
                <a:moveTo>
                  <a:pt x="0" y="0"/>
                </a:moveTo>
                <a:lnTo>
                  <a:pt x="120000" y="0"/>
                </a:lnTo>
                <a:lnTo>
                  <a:pt x="120000" y="120000"/>
                </a:lnTo>
                <a:lnTo>
                  <a:pt x="0" y="120000"/>
                </a:lnTo>
                <a:close/>
                <a:moveTo>
                  <a:pt x="105000" y="39614"/>
                </a:moveTo>
                <a:lnTo>
                  <a:pt x="82500" y="19229"/>
                </a:lnTo>
                <a:lnTo>
                  <a:pt x="60000" y="39614"/>
                </a:lnTo>
                <a:lnTo>
                  <a:pt x="71250" y="39614"/>
                </a:lnTo>
                <a:lnTo>
                  <a:pt x="71250" y="70193"/>
                </a:lnTo>
                <a:cubicBezTo>
                  <a:pt x="71250" y="75822"/>
                  <a:pt x="66213" y="80386"/>
                  <a:pt x="60000" y="80386"/>
                </a:cubicBezTo>
                <a:lnTo>
                  <a:pt x="48750" y="80386"/>
                </a:lnTo>
                <a:cubicBezTo>
                  <a:pt x="42537" y="80386"/>
                  <a:pt x="37500" y="75822"/>
                  <a:pt x="37500" y="70193"/>
                </a:cubicBezTo>
                <a:lnTo>
                  <a:pt x="37500" y="39614"/>
                </a:lnTo>
                <a:lnTo>
                  <a:pt x="15000" y="39614"/>
                </a:lnTo>
                <a:lnTo>
                  <a:pt x="15000" y="70193"/>
                </a:lnTo>
                <a:cubicBezTo>
                  <a:pt x="15000" y="87081"/>
                  <a:pt x="30110" y="100771"/>
                  <a:pt x="48750" y="100771"/>
                </a:cubicBezTo>
                <a:lnTo>
                  <a:pt x="60000" y="100771"/>
                </a:lnTo>
                <a:cubicBezTo>
                  <a:pt x="78640" y="100771"/>
                  <a:pt x="93750" y="87081"/>
                  <a:pt x="93750" y="70193"/>
                </a:cubicBezTo>
                <a:lnTo>
                  <a:pt x="93750" y="39614"/>
                </a:lnTo>
                <a:close/>
              </a:path>
              <a:path w="120000" h="120000" fill="darken" extrusionOk="0">
                <a:moveTo>
                  <a:pt x="105000" y="39614"/>
                </a:moveTo>
                <a:lnTo>
                  <a:pt x="82500" y="19229"/>
                </a:lnTo>
                <a:lnTo>
                  <a:pt x="60000" y="39614"/>
                </a:lnTo>
                <a:lnTo>
                  <a:pt x="71250" y="39614"/>
                </a:lnTo>
                <a:lnTo>
                  <a:pt x="71250" y="70193"/>
                </a:lnTo>
                <a:cubicBezTo>
                  <a:pt x="71250" y="75822"/>
                  <a:pt x="66213" y="80386"/>
                  <a:pt x="60000" y="80386"/>
                </a:cubicBezTo>
                <a:lnTo>
                  <a:pt x="48750" y="80386"/>
                </a:lnTo>
                <a:cubicBezTo>
                  <a:pt x="42537" y="80386"/>
                  <a:pt x="37500" y="75822"/>
                  <a:pt x="37500" y="70193"/>
                </a:cubicBezTo>
                <a:lnTo>
                  <a:pt x="37500" y="39614"/>
                </a:lnTo>
                <a:lnTo>
                  <a:pt x="15000" y="39614"/>
                </a:lnTo>
                <a:lnTo>
                  <a:pt x="15000" y="70193"/>
                </a:lnTo>
                <a:cubicBezTo>
                  <a:pt x="15000" y="87081"/>
                  <a:pt x="30110" y="100771"/>
                  <a:pt x="48750" y="100771"/>
                </a:cubicBezTo>
                <a:lnTo>
                  <a:pt x="60000" y="100771"/>
                </a:lnTo>
                <a:cubicBezTo>
                  <a:pt x="78640" y="100771"/>
                  <a:pt x="93750" y="87081"/>
                  <a:pt x="93750" y="70193"/>
                </a:cubicBezTo>
                <a:lnTo>
                  <a:pt x="93750" y="39614"/>
                </a:lnTo>
                <a:close/>
              </a:path>
              <a:path w="120000" h="120000" fill="none" extrusionOk="0">
                <a:moveTo>
                  <a:pt x="105000" y="39614"/>
                </a:moveTo>
                <a:lnTo>
                  <a:pt x="93750" y="39614"/>
                </a:lnTo>
                <a:lnTo>
                  <a:pt x="93750" y="70193"/>
                </a:lnTo>
                <a:cubicBezTo>
                  <a:pt x="93750" y="87081"/>
                  <a:pt x="78640" y="100771"/>
                  <a:pt x="60000" y="100771"/>
                </a:cubicBezTo>
                <a:lnTo>
                  <a:pt x="48750" y="100771"/>
                </a:lnTo>
                <a:cubicBezTo>
                  <a:pt x="30110" y="100771"/>
                  <a:pt x="15000" y="87081"/>
                  <a:pt x="15000" y="70193"/>
                </a:cubicBezTo>
                <a:lnTo>
                  <a:pt x="15000" y="39614"/>
                </a:lnTo>
                <a:lnTo>
                  <a:pt x="37500" y="39614"/>
                </a:lnTo>
                <a:lnTo>
                  <a:pt x="37500" y="70193"/>
                </a:lnTo>
                <a:cubicBezTo>
                  <a:pt x="37500" y="75822"/>
                  <a:pt x="42537" y="80386"/>
                  <a:pt x="48750" y="80386"/>
                </a:cubicBezTo>
                <a:lnTo>
                  <a:pt x="60000" y="80386"/>
                </a:lnTo>
                <a:cubicBezTo>
                  <a:pt x="66213" y="80386"/>
                  <a:pt x="71250" y="75822"/>
                  <a:pt x="71250" y="70193"/>
                </a:cubicBezTo>
                <a:lnTo>
                  <a:pt x="71250" y="39614"/>
                </a:lnTo>
                <a:lnTo>
                  <a:pt x="60000" y="39614"/>
                </a:lnTo>
                <a:lnTo>
                  <a:pt x="82500" y="19229"/>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
                                        <p:tgtEl>
                                          <p:spTgt spid="296"/>
                                        </p:tgtEl>
                                      </p:cBhvr>
                                    </p:animEffect>
                                  </p:childTnLst>
                                </p:cTn>
                              </p:par>
                            </p:childTnLst>
                          </p:cTn>
                        </p:par>
                        <p:par>
                          <p:cTn id="8" fill="hold">
                            <p:stCondLst>
                              <p:cond delay="10"/>
                            </p:stCondLst>
                            <p:childTnLst>
                              <p:par>
                                <p:cTn id="9" presetID="23" presetClass="entr" presetSubtype="16" fill="hold" nodeType="afterEffect">
                                  <p:stCondLst>
                                    <p:cond delay="0"/>
                                  </p:stCondLst>
                                  <p:childTnLst>
                                    <p:set>
                                      <p:cBhvr>
                                        <p:cTn id="10" dur="1" fill="hold">
                                          <p:stCondLst>
                                            <p:cond delay="0"/>
                                          </p:stCondLst>
                                        </p:cTn>
                                        <p:tgtEl>
                                          <p:spTgt spid="297">
                                            <p:txEl>
                                              <p:pRg st="0" end="0"/>
                                            </p:txEl>
                                          </p:spTgt>
                                        </p:tgtEl>
                                        <p:attrNameLst>
                                          <p:attrName>style.visibility</p:attrName>
                                        </p:attrNameLst>
                                      </p:cBhvr>
                                      <p:to>
                                        <p:strVal val="visible"/>
                                      </p:to>
                                    </p:set>
                                    <p:anim calcmode="lin" valueType="num">
                                      <p:cBhvr additive="base">
                                        <p:cTn id="11" dur="250"/>
                                        <p:tgtEl>
                                          <p:spTgt spid="297">
                                            <p:txEl>
                                              <p:pRg st="0" end="0"/>
                                            </p:txEl>
                                          </p:spTgt>
                                        </p:tgtEl>
                                        <p:attrNameLst>
                                          <p:attrName>ppt_w</p:attrName>
                                        </p:attrNameLst>
                                      </p:cBhvr>
                                      <p:tavLst>
                                        <p:tav tm="0">
                                          <p:val>
                                            <p:strVal val="0"/>
                                          </p:val>
                                        </p:tav>
                                        <p:tav tm="100000">
                                          <p:val>
                                            <p:strVal val="#ppt_w"/>
                                          </p:val>
                                        </p:tav>
                                      </p:tavLst>
                                    </p:anim>
                                    <p:anim calcmode="lin" valueType="num">
                                      <p:cBhvr additive="base">
                                        <p:cTn id="12" dur="250"/>
                                        <p:tgtEl>
                                          <p:spTgt spid="297">
                                            <p:txEl>
                                              <p:pRg st="0" end="0"/>
                                            </p:txEl>
                                          </p:spTgt>
                                        </p:tgtEl>
                                        <p:attrNameLst>
                                          <p:attrName>ppt_h</p:attrName>
                                        </p:attrNameLst>
                                      </p:cBhvr>
                                      <p:tavLst>
                                        <p:tav tm="0">
                                          <p:val>
                                            <p:strVal val="0"/>
                                          </p:val>
                                        </p:tav>
                                        <p:tav tm="100000">
                                          <p:val>
                                            <p:strVal val="#ppt_h"/>
                                          </p:val>
                                        </p:tav>
                                      </p:tavLst>
                                    </p:anim>
                                  </p:childTnLst>
                                </p:cTn>
                              </p:par>
                            </p:childTnLst>
                          </p:cTn>
                        </p:par>
                        <p:par>
                          <p:cTn id="13" fill="hold">
                            <p:stCondLst>
                              <p:cond delay="260"/>
                            </p:stCondLst>
                            <p:childTnLst>
                              <p:par>
                                <p:cTn id="14" presetID="23" presetClass="entr" presetSubtype="16" fill="hold" nodeType="afterEffect">
                                  <p:stCondLst>
                                    <p:cond delay="0"/>
                                  </p:stCondLst>
                                  <p:childTnLst>
                                    <p:set>
                                      <p:cBhvr>
                                        <p:cTn id="15" dur="1" fill="hold">
                                          <p:stCondLst>
                                            <p:cond delay="0"/>
                                          </p:stCondLst>
                                        </p:cTn>
                                        <p:tgtEl>
                                          <p:spTgt spid="297">
                                            <p:txEl>
                                              <p:pRg st="1" end="1"/>
                                            </p:txEl>
                                          </p:spTgt>
                                        </p:tgtEl>
                                        <p:attrNameLst>
                                          <p:attrName>style.visibility</p:attrName>
                                        </p:attrNameLst>
                                      </p:cBhvr>
                                      <p:to>
                                        <p:strVal val="visible"/>
                                      </p:to>
                                    </p:set>
                                    <p:anim calcmode="lin" valueType="num">
                                      <p:cBhvr additive="base">
                                        <p:cTn id="16" dur="250"/>
                                        <p:tgtEl>
                                          <p:spTgt spid="297">
                                            <p:txEl>
                                              <p:pRg st="1" end="1"/>
                                            </p:txEl>
                                          </p:spTgt>
                                        </p:tgtEl>
                                        <p:attrNameLst>
                                          <p:attrName>ppt_w</p:attrName>
                                        </p:attrNameLst>
                                      </p:cBhvr>
                                      <p:tavLst>
                                        <p:tav tm="0">
                                          <p:val>
                                            <p:strVal val="0"/>
                                          </p:val>
                                        </p:tav>
                                        <p:tav tm="100000">
                                          <p:val>
                                            <p:strVal val="#ppt_w"/>
                                          </p:val>
                                        </p:tav>
                                      </p:tavLst>
                                    </p:anim>
                                    <p:anim calcmode="lin" valueType="num">
                                      <p:cBhvr additive="base">
                                        <p:cTn id="17" dur="250"/>
                                        <p:tgtEl>
                                          <p:spTgt spid="297">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601670" y="1027328"/>
            <a:ext cx="8076895" cy="399135"/>
          </a:xfrm>
          <a:prstGeom prst="rect">
            <a:avLst/>
          </a:prstGeom>
          <a:noFill/>
          <a:ln>
            <a:noFill/>
          </a:ln>
          <a:effectLst>
            <a:outerShdw blurRad="50800" dist="25400" dir="2700000" algn="ctr" rotWithShape="0">
              <a:srgbClr val="6F4001">
                <a:alpha val="91372"/>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ro"/>
              <a:t>APLIC</a:t>
            </a:r>
            <a:endParaRPr/>
          </a:p>
        </p:txBody>
      </p:sp>
      <p:pic>
        <p:nvPicPr>
          <p:cNvPr id="305" name="Google Shape;305;p46"/>
          <p:cNvPicPr preferRelativeResize="0"/>
          <p:nvPr/>
        </p:nvPicPr>
        <p:blipFill rotWithShape="1">
          <a:blip r:embed="rId3">
            <a:alphaModFix/>
          </a:blip>
          <a:srcRect/>
          <a:stretch/>
        </p:blipFill>
        <p:spPr>
          <a:xfrm>
            <a:off x="187450" y="228600"/>
            <a:ext cx="841736" cy="798727"/>
          </a:xfrm>
          <a:prstGeom prst="rect">
            <a:avLst/>
          </a:prstGeom>
          <a:noFill/>
          <a:ln>
            <a:noFill/>
          </a:ln>
        </p:spPr>
      </p:pic>
      <p:grpSp>
        <p:nvGrpSpPr>
          <p:cNvPr id="306" name="Google Shape;306;p46"/>
          <p:cNvGrpSpPr/>
          <p:nvPr/>
        </p:nvGrpSpPr>
        <p:grpSpPr>
          <a:xfrm>
            <a:off x="381000" y="1774426"/>
            <a:ext cx="4291292" cy="2226841"/>
            <a:chOff x="0" y="37877"/>
            <a:chExt cx="3814482" cy="2215101"/>
          </a:xfrm>
        </p:grpSpPr>
        <p:sp>
          <p:nvSpPr>
            <p:cNvPr id="307" name="Google Shape;307;p46"/>
            <p:cNvSpPr/>
            <p:nvPr/>
          </p:nvSpPr>
          <p:spPr>
            <a:xfrm>
              <a:off x="0" y="84127"/>
              <a:ext cx="3814482" cy="482624"/>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46"/>
            <p:cNvSpPr/>
            <p:nvPr/>
          </p:nvSpPr>
          <p:spPr>
            <a:xfrm>
              <a:off x="190724" y="37877"/>
              <a:ext cx="2670137" cy="41525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46"/>
            <p:cNvSpPr txBox="1"/>
            <p:nvPr/>
          </p:nvSpPr>
          <p:spPr>
            <a:xfrm>
              <a:off x="210995" y="58148"/>
              <a:ext cx="2629595" cy="374708"/>
            </a:xfrm>
            <a:prstGeom prst="rect">
              <a:avLst/>
            </a:prstGeom>
            <a:noFill/>
            <a:ln>
              <a:noFill/>
            </a:ln>
          </p:spPr>
          <p:txBody>
            <a:bodyPr spcFirstLastPara="1" wrap="square" lIns="100925" tIns="0" rIns="100925"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ro" sz="2500" b="0" i="0" u="sng" strike="noStrike" cap="none" dirty="0">
                  <a:solidFill>
                    <a:schemeClr val="hlink"/>
                  </a:solidFill>
                  <a:latin typeface="Arial"/>
                  <a:ea typeface="Arial"/>
                  <a:cs typeface="Arial"/>
                  <a:sym typeface="Arial"/>
                  <a:hlinkClick r:id="rId4"/>
                </a:rPr>
                <a:t>FIŞA 1</a:t>
              </a:r>
              <a:endParaRPr sz="2500" b="0" i="0" u="none" strike="noStrike" cap="none" dirty="0">
                <a:solidFill>
                  <a:schemeClr val="lt1"/>
                </a:solidFill>
                <a:latin typeface="Arial"/>
                <a:ea typeface="Arial"/>
                <a:cs typeface="Arial"/>
                <a:sym typeface="Arial"/>
              </a:endParaRPr>
            </a:p>
          </p:txBody>
        </p:sp>
        <p:sp>
          <p:nvSpPr>
            <p:cNvPr id="310" name="Google Shape;310;p46"/>
            <p:cNvSpPr/>
            <p:nvPr/>
          </p:nvSpPr>
          <p:spPr>
            <a:xfrm>
              <a:off x="0" y="782252"/>
              <a:ext cx="3814482" cy="630000"/>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46"/>
            <p:cNvSpPr/>
            <p:nvPr/>
          </p:nvSpPr>
          <p:spPr>
            <a:xfrm>
              <a:off x="190724" y="701751"/>
              <a:ext cx="2670137" cy="449501"/>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6"/>
            <p:cNvSpPr txBox="1"/>
            <p:nvPr/>
          </p:nvSpPr>
          <p:spPr>
            <a:xfrm>
              <a:off x="212667" y="723694"/>
              <a:ext cx="2626200" cy="344400"/>
            </a:xfrm>
            <a:prstGeom prst="rect">
              <a:avLst/>
            </a:prstGeom>
            <a:noFill/>
            <a:ln>
              <a:noFill/>
            </a:ln>
          </p:spPr>
          <p:txBody>
            <a:bodyPr spcFirstLastPara="1" wrap="square" lIns="100925" tIns="0" rIns="100925" bIns="0" anchor="ctr" anchorCtr="0">
              <a:spAutoFit/>
            </a:bodyPr>
            <a:lstStyle/>
            <a:p>
              <a:pPr marL="0" marR="0" lvl="0" indent="0" algn="l" rtl="0">
                <a:lnSpc>
                  <a:spcPct val="90000"/>
                </a:lnSpc>
                <a:spcBef>
                  <a:spcPts val="0"/>
                </a:spcBef>
                <a:spcAft>
                  <a:spcPts val="0"/>
                </a:spcAft>
                <a:buClr>
                  <a:srgbClr val="000000"/>
                </a:buClr>
                <a:buSzPts val="2500"/>
                <a:buFont typeface="Arial"/>
                <a:buNone/>
              </a:pPr>
              <a:r>
                <a:rPr lang="ro" sz="2500" b="0" i="0" u="sng" strike="noStrike" cap="none" dirty="0">
                  <a:solidFill>
                    <a:schemeClr val="hlink"/>
                  </a:solidFill>
                  <a:latin typeface="Arial"/>
                  <a:ea typeface="Arial"/>
                  <a:cs typeface="Arial"/>
                  <a:sym typeface="Arial"/>
                  <a:hlinkClick r:id="rId5"/>
                </a:rPr>
                <a:t>JOC 1</a:t>
              </a:r>
              <a:endParaRPr sz="2500" b="0" i="0" u="none" strike="noStrike" cap="none" dirty="0">
                <a:solidFill>
                  <a:schemeClr val="lt1"/>
                </a:solidFill>
                <a:latin typeface="Arial"/>
                <a:ea typeface="Arial"/>
                <a:cs typeface="Arial"/>
                <a:sym typeface="Arial"/>
              </a:endParaRPr>
            </a:p>
          </p:txBody>
        </p:sp>
        <p:sp>
          <p:nvSpPr>
            <p:cNvPr id="313" name="Google Shape;313;p46"/>
            <p:cNvSpPr/>
            <p:nvPr/>
          </p:nvSpPr>
          <p:spPr>
            <a:xfrm>
              <a:off x="0" y="1622978"/>
              <a:ext cx="3814482" cy="630000"/>
            </a:xfrm>
            <a:prstGeom prst="rect">
              <a:avLst/>
            </a:prstGeom>
            <a:solidFill>
              <a:schemeClr val="lt1">
                <a:alpha val="89019"/>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46"/>
            <p:cNvSpPr/>
            <p:nvPr/>
          </p:nvSpPr>
          <p:spPr>
            <a:xfrm>
              <a:off x="190724" y="1547252"/>
              <a:ext cx="2670137" cy="444726"/>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6"/>
            <p:cNvSpPr txBox="1"/>
            <p:nvPr/>
          </p:nvSpPr>
          <p:spPr>
            <a:xfrm>
              <a:off x="212434" y="1568962"/>
              <a:ext cx="2626717" cy="401306"/>
            </a:xfrm>
            <a:prstGeom prst="rect">
              <a:avLst/>
            </a:prstGeom>
            <a:noFill/>
            <a:ln>
              <a:noFill/>
            </a:ln>
          </p:spPr>
          <p:txBody>
            <a:bodyPr spcFirstLastPara="1" wrap="square" lIns="100925" tIns="0" rIns="100925" bIns="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ro" sz="2500" b="0" i="0" u="sng" strike="noStrike" cap="none" dirty="0">
                  <a:solidFill>
                    <a:schemeClr val="hlink"/>
                  </a:solidFill>
                  <a:latin typeface="Arial"/>
                  <a:ea typeface="Arial"/>
                  <a:cs typeface="Arial"/>
                  <a:sym typeface="Arial"/>
                  <a:hlinkClick r:id="rId6"/>
                </a:rPr>
                <a:t>JOC 2</a:t>
              </a:r>
              <a:endParaRPr sz="2500" b="0" i="0" u="none" strike="noStrike" cap="none" dirty="0">
                <a:solidFill>
                  <a:schemeClr val="lt1"/>
                </a:solidFill>
                <a:latin typeface="Arial"/>
                <a:ea typeface="Arial"/>
                <a:cs typeface="Arial"/>
                <a:sym typeface="Arial"/>
              </a:endParaRPr>
            </a:p>
          </p:txBody>
        </p:sp>
      </p:grpSp>
      <p:sp>
        <p:nvSpPr>
          <p:cNvPr id="316" name="Google Shape;316;p46">
            <a:hlinkClick r:id="rId7" action="ppaction://hlinksldjump"/>
          </p:cNvPr>
          <p:cNvSpPr/>
          <p:nvPr/>
        </p:nvSpPr>
        <p:spPr>
          <a:xfrm>
            <a:off x="8424581" y="4437261"/>
            <a:ext cx="665899" cy="618834"/>
          </a:xfrm>
          <a:custGeom>
            <a:avLst/>
            <a:gdLst/>
            <a:ahLst/>
            <a:cxnLst/>
            <a:rect l="l" t="t" r="r" b="b"/>
            <a:pathLst>
              <a:path w="120000" h="120000" extrusionOk="0">
                <a:moveTo>
                  <a:pt x="0" y="0"/>
                </a:moveTo>
                <a:lnTo>
                  <a:pt x="120000" y="0"/>
                </a:lnTo>
                <a:lnTo>
                  <a:pt x="120000" y="120000"/>
                </a:lnTo>
                <a:lnTo>
                  <a:pt x="0" y="120000"/>
                </a:lnTo>
                <a:close/>
                <a:moveTo>
                  <a:pt x="101819" y="60000"/>
                </a:moveTo>
                <a:lnTo>
                  <a:pt x="18181" y="15000"/>
                </a:lnTo>
                <a:lnTo>
                  <a:pt x="18181" y="105000"/>
                </a:lnTo>
                <a:close/>
              </a:path>
              <a:path w="120000" h="120000" fill="darken" extrusionOk="0">
                <a:moveTo>
                  <a:pt x="101819" y="60000"/>
                </a:moveTo>
                <a:lnTo>
                  <a:pt x="18181" y="15000"/>
                </a:lnTo>
                <a:lnTo>
                  <a:pt x="18181" y="105000"/>
                </a:lnTo>
                <a:close/>
              </a:path>
              <a:path w="120000" h="120000" fill="none" extrusionOk="0">
                <a:moveTo>
                  <a:pt x="101819" y="60000"/>
                </a:moveTo>
                <a:lnTo>
                  <a:pt x="18181" y="105000"/>
                </a:lnTo>
                <a:lnTo>
                  <a:pt x="18181"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
                                        <p:tgtEl>
                                          <p:spTgt spid="304"/>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06"/>
                                        </p:tgtEl>
                                        <p:attrNameLst>
                                          <p:attrName>style.visibility</p:attrName>
                                        </p:attrNameLst>
                                      </p:cBhvr>
                                      <p:to>
                                        <p:strVal val="visible"/>
                                      </p:to>
                                    </p:set>
                                    <p:animEffect transition="in" filter="fade">
                                      <p:cBhvr>
                                        <p:cTn id="11" dur="25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305215" y="1383672"/>
            <a:ext cx="8246100" cy="458100"/>
          </a:xfrm>
          <a:prstGeom prst="rect">
            <a:avLst/>
          </a:prstGeom>
          <a:noFill/>
          <a:ln>
            <a:noFill/>
          </a:ln>
          <a:effectLst>
            <a:outerShdw blurRad="38100" dist="25400" dir="2700000" algn="ctr" rotWithShape="0">
              <a:srgbClr val="6F4001">
                <a:alpha val="91764"/>
              </a:srgbClr>
            </a:outerShdw>
          </a:effectLst>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alibri"/>
              <a:buNone/>
            </a:pPr>
            <a:r>
              <a:rPr lang="ro"/>
              <a:t>Ce fel de colier de perle să cumpăr pentru mama?</a:t>
            </a:r>
            <a:endParaRPr/>
          </a:p>
        </p:txBody>
      </p:sp>
      <p:sp>
        <p:nvSpPr>
          <p:cNvPr id="322" name="Google Shape;322;p47"/>
          <p:cNvSpPr txBox="1">
            <a:spLocks noGrp="1"/>
          </p:cNvSpPr>
          <p:nvPr>
            <p:ph type="body" idx="1"/>
          </p:nvPr>
        </p:nvSpPr>
        <p:spPr>
          <a:xfrm>
            <a:off x="448975" y="2108525"/>
            <a:ext cx="8246100" cy="2924100"/>
          </a:xfrm>
          <a:prstGeom prst="rect">
            <a:avLst/>
          </a:prstGeom>
          <a:noFill/>
          <a:ln>
            <a:noFill/>
          </a:ln>
        </p:spPr>
        <p:txBody>
          <a:bodyPr spcFirstLastPara="1" wrap="square" lIns="91425" tIns="45700" rIns="91425" bIns="45700" anchor="t" anchorCtr="0">
            <a:normAutofit/>
          </a:bodyPr>
          <a:lstStyle/>
          <a:p>
            <a:pPr marL="342900" lvl="0" indent="-165100" algn="l" rtl="0">
              <a:lnSpc>
                <a:spcPct val="100000"/>
              </a:lnSpc>
              <a:spcBef>
                <a:spcPts val="0"/>
              </a:spcBef>
              <a:spcAft>
                <a:spcPts val="0"/>
              </a:spcAft>
              <a:buClr>
                <a:srgbClr val="366092"/>
              </a:buClr>
              <a:buSzPts val="2800"/>
              <a:buNone/>
            </a:pPr>
            <a:r>
              <a:rPr lang="ro" dirty="0"/>
              <a:t>Colier din perle naturale?</a:t>
            </a:r>
            <a:endParaRPr dirty="0"/>
          </a:p>
          <a:p>
            <a:pPr marL="342900" lvl="0" indent="-165100" algn="l" rtl="0">
              <a:lnSpc>
                <a:spcPct val="100000"/>
              </a:lnSpc>
              <a:spcBef>
                <a:spcPts val="0"/>
              </a:spcBef>
              <a:spcAft>
                <a:spcPts val="0"/>
              </a:spcAft>
              <a:buClr>
                <a:srgbClr val="366092"/>
              </a:buClr>
              <a:buSzPts val="2800"/>
              <a:buNone/>
            </a:pPr>
            <a:r>
              <a:rPr lang="ro" dirty="0"/>
              <a:t>                 sau</a:t>
            </a:r>
            <a:endParaRPr dirty="0"/>
          </a:p>
          <a:p>
            <a:pPr marL="342900" lvl="0" indent="-165100" algn="l" rtl="0">
              <a:lnSpc>
                <a:spcPct val="100000"/>
              </a:lnSpc>
              <a:spcBef>
                <a:spcPts val="0"/>
              </a:spcBef>
              <a:spcAft>
                <a:spcPts val="0"/>
              </a:spcAft>
              <a:buClr>
                <a:srgbClr val="366092"/>
              </a:buClr>
              <a:buSzPts val="2800"/>
              <a:buNone/>
            </a:pPr>
            <a:r>
              <a:rPr lang="ro" dirty="0"/>
              <a:t>Colier din perle de cultură?</a:t>
            </a:r>
            <a:endParaRPr dirty="0"/>
          </a:p>
          <a:p>
            <a:pPr marL="342900" lvl="0" indent="-165100" algn="l" rtl="0">
              <a:lnSpc>
                <a:spcPct val="100000"/>
              </a:lnSpc>
              <a:spcBef>
                <a:spcPts val="0"/>
              </a:spcBef>
              <a:spcAft>
                <a:spcPts val="0"/>
              </a:spcAft>
              <a:buClr>
                <a:srgbClr val="366092"/>
              </a:buClr>
              <a:buSzPts val="2800"/>
              <a:buNone/>
            </a:pPr>
            <a:endParaRPr dirty="0"/>
          </a:p>
          <a:p>
            <a:pPr marL="342900" lvl="0" indent="-165100" algn="l" rtl="0">
              <a:lnSpc>
                <a:spcPct val="100000"/>
              </a:lnSpc>
              <a:spcBef>
                <a:spcPts val="0"/>
              </a:spcBef>
              <a:spcAft>
                <a:spcPts val="0"/>
              </a:spcAft>
              <a:buClr>
                <a:srgbClr val="366092"/>
              </a:buClr>
              <a:buSzPts val="2800"/>
              <a:buNone/>
            </a:pPr>
            <a:r>
              <a:rPr lang="ro" dirty="0"/>
              <a:t>ARGUMENTAŢI!                                 </a:t>
            </a:r>
            <a:endParaRPr dirty="0"/>
          </a:p>
          <a:p>
            <a:pPr marL="342900" lvl="0" indent="-165100" algn="l" rtl="0">
              <a:lnSpc>
                <a:spcPct val="100000"/>
              </a:lnSpc>
              <a:spcBef>
                <a:spcPts val="0"/>
              </a:spcBef>
              <a:spcAft>
                <a:spcPts val="0"/>
              </a:spcAft>
              <a:buClr>
                <a:srgbClr val="366092"/>
              </a:buClr>
              <a:buSzPts val="2800"/>
              <a:buNone/>
            </a:pPr>
            <a:r>
              <a:rPr lang="ro" dirty="0"/>
              <a:t>                                       Apasă </a:t>
            </a:r>
            <a:r>
              <a:rPr lang="ro" u="sng" dirty="0">
                <a:solidFill>
                  <a:schemeClr val="hlink"/>
                </a:solidFill>
                <a:hlinkClick r:id="rId3"/>
              </a:rPr>
              <a:t>AICI</a:t>
            </a:r>
            <a:r>
              <a:rPr lang="ro" dirty="0"/>
              <a:t> să vezi colierul!</a:t>
            </a:r>
            <a:endParaRPr dirty="0"/>
          </a:p>
        </p:txBody>
      </p:sp>
      <p:sp>
        <p:nvSpPr>
          <p:cNvPr id="323" name="Google Shape;323;p47">
            <a:hlinkClick r:id="rId4" action="ppaction://hlinksldjump"/>
          </p:cNvPr>
          <p:cNvSpPr/>
          <p:nvPr/>
        </p:nvSpPr>
        <p:spPr>
          <a:xfrm>
            <a:off x="8296835" y="4491318"/>
            <a:ext cx="760028" cy="591670"/>
          </a:xfrm>
          <a:custGeom>
            <a:avLst/>
            <a:gdLst/>
            <a:ahLst/>
            <a:cxnLst/>
            <a:rect l="l" t="t" r="r" b="b"/>
            <a:pathLst>
              <a:path w="120000" h="120000" extrusionOk="0">
                <a:moveTo>
                  <a:pt x="0" y="0"/>
                </a:moveTo>
                <a:lnTo>
                  <a:pt x="120000" y="0"/>
                </a:lnTo>
                <a:lnTo>
                  <a:pt x="120000" y="120000"/>
                </a:lnTo>
                <a:lnTo>
                  <a:pt x="0" y="120000"/>
                </a:lnTo>
                <a:close/>
                <a:moveTo>
                  <a:pt x="95032" y="60000"/>
                </a:moveTo>
                <a:lnTo>
                  <a:pt x="24968" y="15000"/>
                </a:lnTo>
                <a:lnTo>
                  <a:pt x="24968" y="105000"/>
                </a:lnTo>
                <a:close/>
              </a:path>
              <a:path w="120000" h="120000" fill="darken" extrusionOk="0">
                <a:moveTo>
                  <a:pt x="95032" y="60000"/>
                </a:moveTo>
                <a:lnTo>
                  <a:pt x="24968" y="15000"/>
                </a:lnTo>
                <a:lnTo>
                  <a:pt x="24968" y="105000"/>
                </a:lnTo>
                <a:close/>
              </a:path>
              <a:path w="120000" h="120000" fill="none" extrusionOk="0">
                <a:moveTo>
                  <a:pt x="95032" y="60000"/>
                </a:moveTo>
                <a:lnTo>
                  <a:pt x="24968" y="105000"/>
                </a:lnTo>
                <a:lnTo>
                  <a:pt x="24968" y="15000"/>
                </a:lnTo>
                <a:close/>
              </a:path>
              <a:path w="120000" h="120000" fill="none" extrusionOk="0">
                <a:moveTo>
                  <a:pt x="0" y="0"/>
                </a:moveTo>
                <a:lnTo>
                  <a:pt x="120000" y="0"/>
                </a:lnTo>
                <a:lnTo>
                  <a:pt x="120000" y="120000"/>
                </a:lnTo>
                <a:lnTo>
                  <a:pt x="0" y="120000"/>
                </a:lnTo>
                <a:close/>
              </a:path>
            </a:pathLst>
          </a:cu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4" name="Google Shape;324;p47"/>
          <p:cNvPicPr preferRelativeResize="0"/>
          <p:nvPr/>
        </p:nvPicPr>
        <p:blipFill rotWithShape="1">
          <a:blip r:embed="rId5">
            <a:alphaModFix/>
          </a:blip>
          <a:srcRect/>
          <a:stretch/>
        </p:blipFill>
        <p:spPr>
          <a:xfrm>
            <a:off x="6218863" y="1435755"/>
            <a:ext cx="1688567" cy="215461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
                                        <p:tgtEl>
                                          <p:spTgt spid="321"/>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22">
                                            <p:txEl>
                                              <p:pRg st="0" end="0"/>
                                            </p:txEl>
                                          </p:spTgt>
                                        </p:tgtEl>
                                        <p:attrNameLst>
                                          <p:attrName>style.visibility</p:attrName>
                                        </p:attrNameLst>
                                      </p:cBhvr>
                                      <p:to>
                                        <p:strVal val="visible"/>
                                      </p:to>
                                    </p:set>
                                    <p:animEffect transition="in" filter="fade">
                                      <p:cBhvr>
                                        <p:cTn id="11" dur="10"/>
                                        <p:tgtEl>
                                          <p:spTgt spid="322">
                                            <p:txEl>
                                              <p:pRg st="0" end="0"/>
                                            </p:txEl>
                                          </p:spTgt>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322">
                                            <p:txEl>
                                              <p:pRg st="1" end="1"/>
                                            </p:txEl>
                                          </p:spTgt>
                                        </p:tgtEl>
                                        <p:attrNameLst>
                                          <p:attrName>style.visibility</p:attrName>
                                        </p:attrNameLst>
                                      </p:cBhvr>
                                      <p:to>
                                        <p:strVal val="visible"/>
                                      </p:to>
                                    </p:set>
                                    <p:animEffect transition="in" filter="fade">
                                      <p:cBhvr>
                                        <p:cTn id="15" dur="10"/>
                                        <p:tgtEl>
                                          <p:spTgt spid="322">
                                            <p:txEl>
                                              <p:pRg st="1" end="1"/>
                                            </p:txEl>
                                          </p:spTgt>
                                        </p:tgtEl>
                                      </p:cBhvr>
                                    </p:animEffect>
                                  </p:childTnLst>
                                </p:cTn>
                              </p:par>
                            </p:childTnLst>
                          </p:cTn>
                        </p:par>
                        <p:par>
                          <p:cTn id="16" fill="hold">
                            <p:stCondLst>
                              <p:cond delay="30"/>
                            </p:stCondLst>
                            <p:childTnLst>
                              <p:par>
                                <p:cTn id="17" presetID="10" presetClass="entr" presetSubtype="0" fill="hold" nodeType="afterEffect">
                                  <p:stCondLst>
                                    <p:cond delay="0"/>
                                  </p:stCondLst>
                                  <p:childTnLst>
                                    <p:set>
                                      <p:cBhvr>
                                        <p:cTn id="18" dur="1" fill="hold">
                                          <p:stCondLst>
                                            <p:cond delay="0"/>
                                          </p:stCondLst>
                                        </p:cTn>
                                        <p:tgtEl>
                                          <p:spTgt spid="322">
                                            <p:txEl>
                                              <p:pRg st="2" end="2"/>
                                            </p:txEl>
                                          </p:spTgt>
                                        </p:tgtEl>
                                        <p:attrNameLst>
                                          <p:attrName>style.visibility</p:attrName>
                                        </p:attrNameLst>
                                      </p:cBhvr>
                                      <p:to>
                                        <p:strVal val="visible"/>
                                      </p:to>
                                    </p:set>
                                    <p:animEffect transition="in" filter="fade">
                                      <p:cBhvr>
                                        <p:cTn id="19" dur="10"/>
                                        <p:tgtEl>
                                          <p:spTgt spid="322">
                                            <p:txEl>
                                              <p:pRg st="2" end="2"/>
                                            </p:txEl>
                                          </p:spTgt>
                                        </p:tgtEl>
                                      </p:cBhvr>
                                    </p:animEffect>
                                  </p:childTnLst>
                                </p:cTn>
                              </p:par>
                            </p:childTnLst>
                          </p:cTn>
                        </p:par>
                        <p:par>
                          <p:cTn id="20" fill="hold">
                            <p:stCondLst>
                              <p:cond delay="40"/>
                            </p:stCondLst>
                            <p:childTnLst>
                              <p:par>
                                <p:cTn id="21" presetID="10" presetClass="entr" presetSubtype="0" fill="hold" nodeType="afterEffect">
                                  <p:stCondLst>
                                    <p:cond delay="0"/>
                                  </p:stCondLst>
                                  <p:childTnLst>
                                    <p:set>
                                      <p:cBhvr>
                                        <p:cTn id="22" dur="1" fill="hold">
                                          <p:stCondLst>
                                            <p:cond delay="0"/>
                                          </p:stCondLst>
                                        </p:cTn>
                                        <p:tgtEl>
                                          <p:spTgt spid="322">
                                            <p:txEl>
                                              <p:pRg st="3" end="3"/>
                                            </p:txEl>
                                          </p:spTgt>
                                        </p:tgtEl>
                                        <p:attrNameLst>
                                          <p:attrName>style.visibility</p:attrName>
                                        </p:attrNameLst>
                                      </p:cBhvr>
                                      <p:to>
                                        <p:strVal val="visible"/>
                                      </p:to>
                                    </p:set>
                                    <p:animEffect transition="in" filter="fade">
                                      <p:cBhvr>
                                        <p:cTn id="23" dur="10"/>
                                        <p:tgtEl>
                                          <p:spTgt spid="322">
                                            <p:txEl>
                                              <p:pRg st="3" end="3"/>
                                            </p:txEl>
                                          </p:spTgt>
                                        </p:tgtEl>
                                      </p:cBhvr>
                                    </p:animEffect>
                                  </p:childTnLst>
                                </p:cTn>
                              </p:par>
                            </p:childTnLst>
                          </p:cTn>
                        </p:par>
                        <p:par>
                          <p:cTn id="24" fill="hold">
                            <p:stCondLst>
                              <p:cond delay="50"/>
                            </p:stCondLst>
                            <p:childTnLst>
                              <p:par>
                                <p:cTn id="25" presetID="10" presetClass="entr" presetSubtype="0" fill="hold" nodeType="after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fade">
                                      <p:cBhvr>
                                        <p:cTn id="27" dur="10"/>
                                        <p:tgtEl>
                                          <p:spTgt spid="322">
                                            <p:txEl>
                                              <p:pRg st="4" end="4"/>
                                            </p:txEl>
                                          </p:spTgt>
                                        </p:tgtEl>
                                      </p:cBhvr>
                                    </p:animEffect>
                                  </p:childTnLst>
                                </p:cTn>
                              </p:par>
                            </p:childTnLst>
                          </p:cTn>
                        </p:par>
                        <p:par>
                          <p:cTn id="28" fill="hold">
                            <p:stCondLst>
                              <p:cond delay="60"/>
                            </p:stCondLst>
                            <p:childTnLst>
                              <p:par>
                                <p:cTn id="29" presetID="10" presetClass="entr" presetSubtype="0" fill="hold" nodeType="afterEffect">
                                  <p:stCondLst>
                                    <p:cond delay="0"/>
                                  </p:stCondLst>
                                  <p:childTnLst>
                                    <p:set>
                                      <p:cBhvr>
                                        <p:cTn id="30" dur="1" fill="hold">
                                          <p:stCondLst>
                                            <p:cond delay="0"/>
                                          </p:stCondLst>
                                        </p:cTn>
                                        <p:tgtEl>
                                          <p:spTgt spid="322">
                                            <p:txEl>
                                              <p:pRg st="5" end="5"/>
                                            </p:txEl>
                                          </p:spTgt>
                                        </p:tgtEl>
                                        <p:attrNameLst>
                                          <p:attrName>style.visibility</p:attrName>
                                        </p:attrNameLst>
                                      </p:cBhvr>
                                      <p:to>
                                        <p:strVal val="visible"/>
                                      </p:to>
                                    </p:set>
                                    <p:animEffect transition="in" filter="fade">
                                      <p:cBhvr>
                                        <p:cTn id="31" dur="10"/>
                                        <p:tgtEl>
                                          <p:spTgt spid="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436</Words>
  <Application>Microsoft Office PowerPoint</Application>
  <PresentationFormat>On-screen Show (16:9)</PresentationFormat>
  <Paragraphs>47</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Roboto</vt:lpstr>
      <vt:lpstr>Times New Roman</vt:lpstr>
      <vt:lpstr>Simple Light</vt:lpstr>
      <vt:lpstr>Office Theme</vt:lpstr>
      <vt:lpstr>Office Theme</vt:lpstr>
      <vt:lpstr>Perla de  scoica</vt:lpstr>
      <vt:lpstr>Obiective</vt:lpstr>
      <vt:lpstr>Bună, copii! Eu sunt Alex şi vreau să cumpăr un colier pentru aniversarea mamei. De curând am primit o scrisoare de la tata şi vreau să v-o prezint.</vt:lpstr>
      <vt:lpstr>CE AM AFLAT?</vt:lpstr>
      <vt:lpstr>PowerPoint Presentation</vt:lpstr>
      <vt:lpstr>PowerPoint Presentation</vt:lpstr>
      <vt:lpstr>Ce sunt perlele de cultură?</vt:lpstr>
      <vt:lpstr>APLIC</vt:lpstr>
      <vt:lpstr>Ce fel de colier de perle să cumpăr pentru mama?</vt:lpstr>
      <vt:lpstr>Bravo! Felicitări!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Perla de  scoica</dc:title>
  <cp:lastModifiedBy>Gabi</cp:lastModifiedBy>
  <cp:revision>1</cp:revision>
  <dcterms:modified xsi:type="dcterms:W3CDTF">2023-05-28T13:24:13Z</dcterms:modified>
</cp:coreProperties>
</file>